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305" r:id="rId4"/>
    <p:sldId id="293" r:id="rId5"/>
    <p:sldId id="295" r:id="rId6"/>
  </p:sldIdLst>
  <p:sldSz cx="9144000" cy="6858000" type="screen4x3"/>
  <p:notesSz cx="9928225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84" autoAdjust="0"/>
  </p:normalViewPr>
  <p:slideViewPr>
    <p:cSldViewPr>
      <p:cViewPr>
        <p:scale>
          <a:sx n="110" d="100"/>
          <a:sy n="110" d="100"/>
        </p:scale>
        <p:origin x="-164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50C8F-7430-4065-AF7F-F6CF7E4050CF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4FDFF-57F4-45F7-9070-06FACBEA3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69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5C241-34BA-47B5-A481-0FECBE3B4B13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4784D-ACB2-4C06-BA24-2437C87E07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17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https://translate.google.de/translate?hl=&amp;sl=auto&amp;tl=de&amp;u=https%3A%2F%2Fwww.mhlw.go.jp%2Fstf%2Fnewpage_09425.html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60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https://translate.google.de/translate?hl=&amp;sl=auto&amp;tl=de&amp;u=https%3A%2F%2Fwww.mhlw.go.jp%2Fstf%2Fnewpage_09425.html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60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15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7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76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26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92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24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6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7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69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48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7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8AB66-73C6-482C-A963-78CAF95DF4BE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DD785-DE91-4437-8C59-C2026FC9A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6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de-DE" sz="3200" dirty="0" smtClean="0"/>
              <a:t>Update zum neuartigen </a:t>
            </a:r>
            <a:r>
              <a:rPr lang="de-DE" sz="3200" dirty="0" err="1" smtClean="0"/>
              <a:t>Coronavirus</a:t>
            </a:r>
            <a:r>
              <a:rPr lang="de-DE" sz="3200" dirty="0" smtClean="0"/>
              <a:t> (Covid-19) - 13.Februar 2020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e-DE" sz="2400" b="1" dirty="0" smtClean="0">
                <a:ea typeface="Calibri"/>
              </a:rPr>
              <a:t>Weltweit 60.062 Fälle </a:t>
            </a:r>
            <a:r>
              <a:rPr lang="de-DE" sz="2400" dirty="0" smtClean="0">
                <a:ea typeface="Calibri"/>
              </a:rPr>
              <a:t>(+14.841), davon 1.355 Todesfälle </a:t>
            </a:r>
          </a:p>
          <a:p>
            <a:pPr>
              <a:spcAft>
                <a:spcPts val="0"/>
              </a:spcAft>
            </a:pPr>
            <a:r>
              <a:rPr lang="de-DE" sz="2400" b="1" dirty="0" smtClean="0">
                <a:ea typeface="Calibri"/>
              </a:rPr>
              <a:t>China* 59.571 Fälle</a:t>
            </a:r>
            <a:r>
              <a:rPr lang="de-DE" sz="2400" dirty="0" smtClean="0">
                <a:ea typeface="Calibri"/>
              </a:rPr>
              <a:t>, </a:t>
            </a:r>
            <a:r>
              <a:rPr lang="de-DE" sz="2400" smtClean="0">
                <a:ea typeface="Calibri"/>
              </a:rPr>
              <a:t>davon 1.354 </a:t>
            </a:r>
            <a:r>
              <a:rPr lang="de-DE" sz="2400" dirty="0" smtClean="0">
                <a:ea typeface="Calibri"/>
              </a:rPr>
              <a:t>Todesfälle </a:t>
            </a:r>
          </a:p>
          <a:p>
            <a:pPr lvl="1"/>
            <a:r>
              <a:rPr lang="de-DE" sz="2400" dirty="0" err="1" smtClean="0">
                <a:ea typeface="Calibri"/>
              </a:rPr>
              <a:t>Hubei</a:t>
            </a:r>
            <a:r>
              <a:rPr lang="de-DE" sz="2400" dirty="0" smtClean="0">
                <a:ea typeface="Calibri"/>
              </a:rPr>
              <a:t> (</a:t>
            </a:r>
            <a:r>
              <a:rPr lang="de-DE" sz="2400" dirty="0" err="1" smtClean="0">
                <a:ea typeface="Calibri"/>
              </a:rPr>
              <a:t>ink</a:t>
            </a:r>
            <a:r>
              <a:rPr lang="de-DE" sz="2400" dirty="0" smtClean="0">
                <a:ea typeface="Calibri"/>
              </a:rPr>
              <a:t>. Wuhan) 48.206 (80,9% Gesamt), davon 1.310 Todesfälle</a:t>
            </a:r>
            <a:endParaRPr lang="de-DE" sz="2400" dirty="0">
              <a:ea typeface="Calibri"/>
            </a:endParaRPr>
          </a:p>
          <a:p>
            <a:pPr marL="971550" lvl="1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ea typeface="Calibri"/>
              </a:rPr>
              <a:t>16.067 Verdachtsfälle</a:t>
            </a:r>
            <a:r>
              <a:rPr lang="de-DE" sz="2400" dirty="0" smtClean="0">
                <a:effectLst/>
                <a:latin typeface="Times New Roman"/>
                <a:ea typeface="Calibri"/>
              </a:rPr>
              <a:t> </a:t>
            </a:r>
          </a:p>
          <a:p>
            <a:pPr marL="971550" lvl="1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ea typeface="Calibri"/>
              </a:rPr>
              <a:t>8.047 </a:t>
            </a:r>
            <a:r>
              <a:rPr lang="de-DE" sz="2400" dirty="0">
                <a:ea typeface="Calibri"/>
              </a:rPr>
              <a:t>mit schwerem </a:t>
            </a:r>
            <a:r>
              <a:rPr lang="de-DE" sz="2400" dirty="0" smtClean="0">
                <a:ea typeface="Calibri"/>
              </a:rPr>
              <a:t>Krankheitsverlauf</a:t>
            </a:r>
          </a:p>
          <a:p>
            <a:pPr marL="971550" lvl="1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ea typeface="Calibri"/>
              </a:rPr>
              <a:t>5.542 sind genesen</a:t>
            </a:r>
          </a:p>
          <a:p>
            <a:pPr marL="971550" lvl="1" indent="-342900">
              <a:buFont typeface="Wingdings" panose="05000000000000000000" pitchFamily="2" charset="2"/>
              <a:buChar char="§"/>
            </a:pPr>
            <a:endParaRPr lang="de-DE" sz="2400" dirty="0">
              <a:ea typeface="Calibri"/>
            </a:endParaRPr>
          </a:p>
          <a:p>
            <a:pPr marL="971550" lvl="1" indent="-342900"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27873" y="6111880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400" dirty="0">
                <a:ea typeface="Calibri"/>
              </a:rPr>
              <a:t>*inkl. Hongkong, Taiwan und Macau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2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sz="3200" dirty="0">
                <a:solidFill>
                  <a:prstClr val="black"/>
                </a:solidFill>
              </a:rPr>
              <a:t>Update zum neuartigen </a:t>
            </a:r>
            <a:r>
              <a:rPr lang="de-DE" sz="3200" dirty="0" err="1">
                <a:solidFill>
                  <a:prstClr val="black"/>
                </a:solidFill>
              </a:rPr>
              <a:t>Coronavirus</a:t>
            </a:r>
            <a:r>
              <a:rPr lang="de-DE" sz="3200" dirty="0">
                <a:solidFill>
                  <a:prstClr val="black"/>
                </a:solidFill>
              </a:rPr>
              <a:t> </a:t>
            </a:r>
            <a:r>
              <a:rPr lang="de-DE" sz="3200" dirty="0" smtClean="0">
                <a:solidFill>
                  <a:prstClr val="black"/>
                </a:solidFill>
              </a:rPr>
              <a:t>(Covid-2019) </a:t>
            </a:r>
            <a:r>
              <a:rPr lang="de-DE" sz="3200" dirty="0">
                <a:solidFill>
                  <a:prstClr val="black"/>
                </a:solidFill>
              </a:rPr>
              <a:t>- </a:t>
            </a:r>
            <a:r>
              <a:rPr lang="de-DE" sz="3200" dirty="0" smtClean="0">
                <a:solidFill>
                  <a:prstClr val="black"/>
                </a:solidFill>
              </a:rPr>
              <a:t>13.Februar </a:t>
            </a:r>
            <a:r>
              <a:rPr lang="de-DE" sz="3200" dirty="0">
                <a:solidFill>
                  <a:prstClr val="black"/>
                </a:solidFill>
              </a:rPr>
              <a:t>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0">
              <a:buNone/>
            </a:pPr>
            <a:r>
              <a:rPr lang="de-DE" sz="2200" dirty="0" smtClean="0">
                <a:solidFill>
                  <a:prstClr val="black"/>
                </a:solidFill>
                <a:ea typeface="Calibri"/>
              </a:rPr>
              <a:t>International</a:t>
            </a:r>
            <a:r>
              <a:rPr lang="de-DE" sz="2200" dirty="0">
                <a:solidFill>
                  <a:prstClr val="black"/>
                </a:solidFill>
                <a:ea typeface="Calibri"/>
              </a:rPr>
              <a:t>: </a:t>
            </a:r>
            <a:r>
              <a:rPr lang="de-DE" sz="2200" b="1" dirty="0" smtClean="0">
                <a:solidFill>
                  <a:prstClr val="black"/>
                </a:solidFill>
                <a:ea typeface="Calibri"/>
              </a:rPr>
              <a:t>24 </a:t>
            </a:r>
            <a:r>
              <a:rPr lang="de-DE" sz="2200" b="1" dirty="0">
                <a:solidFill>
                  <a:prstClr val="black"/>
                </a:solidFill>
                <a:ea typeface="Calibri"/>
              </a:rPr>
              <a:t>Länder</a:t>
            </a:r>
            <a:r>
              <a:rPr lang="de-DE" sz="2200" dirty="0">
                <a:solidFill>
                  <a:prstClr val="black"/>
                </a:solidFill>
                <a:ea typeface="Calibri"/>
              </a:rPr>
              <a:t> verzeichnen </a:t>
            </a:r>
            <a:r>
              <a:rPr lang="de-DE" sz="2200" b="1" dirty="0" smtClean="0">
                <a:solidFill>
                  <a:prstClr val="black"/>
                </a:solidFill>
                <a:ea typeface="Calibri"/>
              </a:rPr>
              <a:t>491 Fälle</a:t>
            </a:r>
            <a:r>
              <a:rPr lang="de-DE" sz="2200" dirty="0">
                <a:solidFill>
                  <a:prstClr val="black"/>
                </a:solidFill>
                <a:ea typeface="Calibri"/>
              </a:rPr>
              <a:t>, </a:t>
            </a:r>
            <a:r>
              <a:rPr lang="de-DE" sz="2200" dirty="0" smtClean="0">
                <a:solidFill>
                  <a:prstClr val="black"/>
                </a:solidFill>
                <a:ea typeface="Calibri"/>
              </a:rPr>
              <a:t>davon: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Keine neue Länder (letzte 24 Stunden)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1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Todesfall (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Philippinen)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  <a:ea typeface="Calibri"/>
              </a:rPr>
              <a:t>17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schwere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Krankheitsverläufe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prstClr val="black"/>
                </a:solidFill>
                <a:ea typeface="Calibri"/>
              </a:rPr>
              <a:t>9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Länder in Europa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(WHO Region) mit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insgesamt </a:t>
            </a:r>
            <a:r>
              <a:rPr lang="de-DE" sz="2000" b="1" dirty="0" smtClean="0">
                <a:solidFill>
                  <a:prstClr val="black"/>
                </a:solidFill>
                <a:ea typeface="Calibri"/>
              </a:rPr>
              <a:t>46 </a:t>
            </a:r>
            <a:r>
              <a:rPr lang="de-DE" sz="2000" b="1" dirty="0">
                <a:solidFill>
                  <a:prstClr val="black"/>
                </a:solidFill>
                <a:ea typeface="Calibri"/>
              </a:rPr>
              <a:t>Fällen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(FR, DE, IT,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ES, </a:t>
            </a:r>
            <a:r>
              <a:rPr lang="de-DE" sz="2000" dirty="0">
                <a:solidFill>
                  <a:prstClr val="black"/>
                </a:solidFill>
                <a:ea typeface="Calibri"/>
              </a:rPr>
              <a:t>SE, UK, FI, </a:t>
            </a:r>
            <a:r>
              <a:rPr lang="de-DE" sz="2000" dirty="0" smtClean="0">
                <a:solidFill>
                  <a:prstClr val="black"/>
                </a:solidFill>
                <a:ea typeface="Calibri"/>
              </a:rPr>
              <a:t>BE, RU)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prstClr val="black"/>
                </a:solidFill>
              </a:rPr>
              <a:t>218 bestätigte Fälle auf dem Kreuzfahrtschiff „ Diamond </a:t>
            </a:r>
            <a:r>
              <a:rPr lang="de-DE" sz="2000" dirty="0" err="1" smtClean="0">
                <a:solidFill>
                  <a:prstClr val="black"/>
                </a:solidFill>
              </a:rPr>
              <a:t>Princess</a:t>
            </a:r>
            <a:r>
              <a:rPr lang="de-DE" sz="2000" dirty="0" smtClean="0">
                <a:solidFill>
                  <a:prstClr val="black"/>
                </a:solidFill>
              </a:rPr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7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287246"/>
              </p:ext>
            </p:extLst>
          </p:nvPr>
        </p:nvGraphicFramePr>
        <p:xfrm>
          <a:off x="377788" y="808710"/>
          <a:ext cx="8388424" cy="524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kument" r:id="rId4" imgW="9217850" imgH="5773175" progId="Word.Document.12">
                  <p:embed/>
                </p:oleObj>
              </mc:Choice>
              <mc:Fallback>
                <p:oleObj name="Dokument" r:id="rId4" imgW="9217850" imgH="57731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788" y="808710"/>
                        <a:ext cx="8388424" cy="5240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23528" y="6189200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Note: Datenstand China und </a:t>
            </a:r>
            <a:r>
              <a:rPr lang="de-DE" sz="1000" dirty="0" err="1" smtClean="0"/>
              <a:t>Hubei</a:t>
            </a:r>
            <a:r>
              <a:rPr lang="de-DE" sz="1000" dirty="0" smtClean="0"/>
              <a:t> 13.02 (Quelle: BNO News)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8205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1. Inzidenz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769" y="1464196"/>
            <a:ext cx="7486044" cy="529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5073379" y="3749865"/>
            <a:ext cx="576064" cy="510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619836" y="3854229"/>
            <a:ext cx="576064" cy="51087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012160" y="4006629"/>
            <a:ext cx="576064" cy="51087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292080" y="4532989"/>
            <a:ext cx="648072" cy="5108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852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 smtClean="0"/>
              <a:t>Tendenz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935596" y="645333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ECDC: </a:t>
            </a:r>
            <a:r>
              <a:rPr lang="en-US" sz="1400" dirty="0"/>
              <a:t>Distribution of laboratory confirmed cases of 2019-nCoV worldwide, as of </a:t>
            </a:r>
            <a:r>
              <a:rPr lang="en-US" sz="1400" dirty="0" smtClean="0"/>
              <a:t>11</a:t>
            </a:r>
            <a:r>
              <a:rPr lang="en-US" sz="1400" dirty="0"/>
              <a:t> February 2020</a:t>
            </a:r>
          </a:p>
          <a:p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68" y="1518785"/>
            <a:ext cx="8111263" cy="48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1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Bildschirmpräsentation (4:3)</PresentationFormat>
  <Paragraphs>23</Paragraphs>
  <Slides>5</Slides>
  <Notes>2</Notes>
  <HiddenSlides>2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Larissa</vt:lpstr>
      <vt:lpstr>Microsoft Word Document</vt:lpstr>
      <vt:lpstr>Update zum neuartigen Coronavirus (Covid-19) - 13.Februar 2020</vt:lpstr>
      <vt:lpstr>Update zum neuartigen Coronavirus (Covid-2019) - 13.Februar 2020</vt:lpstr>
      <vt:lpstr>PowerPoint-Präsentation</vt:lpstr>
      <vt:lpstr>1. Inzidenz </vt:lpstr>
      <vt:lpstr>Tendenz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Karo, Basel</dc:creator>
  <cp:lastModifiedBy>Grote, Ulrike</cp:lastModifiedBy>
  <cp:revision>137</cp:revision>
  <cp:lastPrinted>2020-02-10T11:52:47Z</cp:lastPrinted>
  <dcterms:created xsi:type="dcterms:W3CDTF">2020-02-03T08:44:15Z</dcterms:created>
  <dcterms:modified xsi:type="dcterms:W3CDTF">2020-02-14T13:41:58Z</dcterms:modified>
</cp:coreProperties>
</file>