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3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4009-F671-48EC-8FDD-7AA6CFD3021B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08787-9D05-4405-AF54-2F24B52C64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4874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4009-F671-48EC-8FDD-7AA6CFD3021B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08787-9D05-4405-AF54-2F24B52C64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1862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4009-F671-48EC-8FDD-7AA6CFD3021B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08787-9D05-4405-AF54-2F24B52C64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7983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4009-F671-48EC-8FDD-7AA6CFD3021B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08787-9D05-4405-AF54-2F24B52C64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8148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4009-F671-48EC-8FDD-7AA6CFD3021B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08787-9D05-4405-AF54-2F24B52C64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1996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4009-F671-48EC-8FDD-7AA6CFD3021B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08787-9D05-4405-AF54-2F24B52C64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5787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4009-F671-48EC-8FDD-7AA6CFD3021B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08787-9D05-4405-AF54-2F24B52C64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3073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4009-F671-48EC-8FDD-7AA6CFD3021B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08787-9D05-4405-AF54-2F24B52C64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3384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4009-F671-48EC-8FDD-7AA6CFD3021B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08787-9D05-4405-AF54-2F24B52C64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6431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4009-F671-48EC-8FDD-7AA6CFD3021B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08787-9D05-4405-AF54-2F24B52C64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498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4009-F671-48EC-8FDD-7AA6CFD3021B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08787-9D05-4405-AF54-2F24B52C64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6519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04009-F671-48EC-8FDD-7AA6CFD3021B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08787-9D05-4405-AF54-2F24B52C64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767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Koordinierungsstelle und </a:t>
            </a:r>
            <a:br>
              <a:rPr lang="de-DE" dirty="0" smtClean="0"/>
            </a:br>
            <a:r>
              <a:rPr lang="de-DE" dirty="0" smtClean="0"/>
              <a:t>Lagezentrum - Kenndaten</a:t>
            </a:r>
            <a:br>
              <a:rPr lang="de-DE" dirty="0" smtClean="0"/>
            </a:b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sz="2000" dirty="0" smtClean="0"/>
              <a:t>Stand: 14.02.2020</a:t>
            </a:r>
          </a:p>
          <a:p>
            <a:r>
              <a:rPr lang="de-DE" dirty="0" smtClean="0"/>
              <a:t>22 Lage-AG Treffen (seit 6.1.2020)</a:t>
            </a:r>
          </a:p>
          <a:p>
            <a:r>
              <a:rPr lang="de-DE" dirty="0" smtClean="0"/>
              <a:t>Koordinierungsstelle /Lagezentrum </a:t>
            </a:r>
          </a:p>
          <a:p>
            <a:pPr lvl="1"/>
            <a:r>
              <a:rPr lang="de-DE" dirty="0" smtClean="0"/>
              <a:t>29 Tage aktiv, seit 14.01. (KS) bzw. 28.01 (LZ)</a:t>
            </a:r>
          </a:p>
          <a:p>
            <a:pPr lvl="1"/>
            <a:r>
              <a:rPr lang="de-DE" dirty="0" smtClean="0"/>
              <a:t>Seit 3.2. 8:00 – 21:00 Uhr</a:t>
            </a:r>
          </a:p>
          <a:p>
            <a:r>
              <a:rPr lang="de-DE" dirty="0" smtClean="0"/>
              <a:t>21 Lageberichte deutsch, </a:t>
            </a:r>
          </a:p>
          <a:p>
            <a:pPr lvl="1"/>
            <a:r>
              <a:rPr lang="de-DE" dirty="0" smtClean="0"/>
              <a:t>seit 24.1. täglich (21x), seit 1.2. auch auf Englisch (14x)</a:t>
            </a:r>
          </a:p>
          <a:p>
            <a:r>
              <a:rPr lang="de-DE" dirty="0" smtClean="0"/>
              <a:t>32 Feldeinsatztage</a:t>
            </a:r>
          </a:p>
          <a:p>
            <a:r>
              <a:rPr lang="de-DE" dirty="0" smtClean="0"/>
              <a:t>31 Erlassberichte</a:t>
            </a:r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0192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Aktivitäten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de-DE" dirty="0" smtClean="0"/>
              <a:t>69 Personen für Lagezentrum gemeldet</a:t>
            </a:r>
          </a:p>
          <a:p>
            <a:r>
              <a:rPr lang="de-DE" dirty="0" smtClean="0"/>
              <a:t>Bis zu 11 </a:t>
            </a:r>
            <a:r>
              <a:rPr lang="de-DE" dirty="0"/>
              <a:t>P</a:t>
            </a:r>
            <a:r>
              <a:rPr lang="de-DE" dirty="0" smtClean="0"/>
              <a:t>ositionen parallel</a:t>
            </a:r>
          </a:p>
          <a:p>
            <a:pPr lvl="1"/>
            <a:r>
              <a:rPr lang="de-DE" dirty="0" smtClean="0"/>
              <a:t>Schichtleitung, Sichtung, Sichtung 2 /Telefon, Aufgaben, Lageprotokoll, Lagebericht, </a:t>
            </a:r>
            <a:r>
              <a:rPr lang="de-DE" dirty="0"/>
              <a:t> </a:t>
            </a:r>
            <a:r>
              <a:rPr lang="de-DE" dirty="0" smtClean="0"/>
              <a:t>Int. Kommunikation, Int. Kommunikation 2, Springer, Einarbeitung, Protokolle</a:t>
            </a:r>
          </a:p>
          <a:p>
            <a:r>
              <a:rPr lang="de-DE" dirty="0" smtClean="0"/>
              <a:t>3 allgemeine Schulungen, 2 Spezielle Schulungen, Feedbackrunde</a:t>
            </a:r>
          </a:p>
          <a:p>
            <a:r>
              <a:rPr lang="de-DE" dirty="0" smtClean="0"/>
              <a:t>80 offizielle EWRS/ IGV-Kommunikationen</a:t>
            </a:r>
          </a:p>
          <a:p>
            <a:r>
              <a:rPr lang="de-DE" dirty="0" smtClean="0"/>
              <a:t>TKs</a:t>
            </a:r>
          </a:p>
          <a:p>
            <a:pPr lvl="1"/>
            <a:r>
              <a:rPr lang="de-DE" dirty="0" smtClean="0"/>
              <a:t>19 WHO </a:t>
            </a:r>
          </a:p>
          <a:p>
            <a:pPr lvl="1"/>
            <a:r>
              <a:rPr lang="de-DE" dirty="0" smtClean="0"/>
              <a:t>17 BMG</a:t>
            </a:r>
          </a:p>
          <a:p>
            <a:pPr lvl="1"/>
            <a:r>
              <a:rPr lang="de-DE" dirty="0" smtClean="0"/>
              <a:t>7 HSC</a:t>
            </a:r>
          </a:p>
          <a:p>
            <a:pPr lvl="1"/>
            <a:r>
              <a:rPr lang="de-DE" dirty="0" smtClean="0"/>
              <a:t>9 AGI</a:t>
            </a:r>
          </a:p>
          <a:p>
            <a:pPr lvl="1"/>
            <a:r>
              <a:rPr lang="de-DE" dirty="0" smtClean="0"/>
              <a:t>5 EpiLag</a:t>
            </a:r>
          </a:p>
          <a:p>
            <a:pPr lvl="1"/>
            <a:r>
              <a:rPr lang="de-DE" dirty="0" smtClean="0"/>
              <a:t>8 AG Flughafen</a:t>
            </a:r>
          </a:p>
          <a:p>
            <a:r>
              <a:rPr lang="de-DE" dirty="0" smtClean="0"/>
              <a:t>Konferenzen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35814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6580 E-Mails</a:t>
            </a:r>
          </a:p>
          <a:p>
            <a:r>
              <a:rPr lang="de-DE" dirty="0" smtClean="0"/>
              <a:t>234 Aufgaben angelegt</a:t>
            </a:r>
          </a:p>
          <a:p>
            <a:pPr lvl="1"/>
            <a:r>
              <a:rPr lang="de-DE" dirty="0" smtClean="0"/>
              <a:t>162 erledigt</a:t>
            </a:r>
          </a:p>
          <a:p>
            <a:pPr lvl="1"/>
            <a:r>
              <a:rPr lang="de-DE" dirty="0" smtClean="0"/>
              <a:t>45 in Bearbeitung</a:t>
            </a:r>
          </a:p>
          <a:p>
            <a:pPr lvl="1"/>
            <a:r>
              <a:rPr lang="de-DE" dirty="0" smtClean="0"/>
              <a:t>19 fortlaufend</a:t>
            </a:r>
          </a:p>
          <a:p>
            <a:pPr lvl="1"/>
            <a:r>
              <a:rPr lang="de-DE" dirty="0" smtClean="0"/>
              <a:t>7 abgebrochen, eingestellt </a:t>
            </a:r>
            <a:r>
              <a:rPr lang="de-DE" smtClean="0"/>
              <a:t>oder zurückgestellt</a:t>
            </a:r>
          </a:p>
          <a:p>
            <a:pPr lvl="1"/>
            <a:endParaRPr lang="de-DE" dirty="0" smtClean="0"/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5109497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</Words>
  <Application>Microsoft Office PowerPoint</Application>
  <PresentationFormat>Bildschirmpräsentation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Larissa</vt:lpstr>
      <vt:lpstr>Koordinierungsstelle und  Lagezentrum - Kenndaten </vt:lpstr>
      <vt:lpstr>Aktivitäten</vt:lpstr>
      <vt:lpstr>PowerPoint-Präsentation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Koordinierungsstelle und  Lagezentrum - Kenndaten</dc:title>
  <dc:creator>Rexroth, Ute</dc:creator>
  <cp:lastModifiedBy>Rexroth, Ute</cp:lastModifiedBy>
  <cp:revision>4</cp:revision>
  <dcterms:created xsi:type="dcterms:W3CDTF">2020-02-14T11:21:13Z</dcterms:created>
  <dcterms:modified xsi:type="dcterms:W3CDTF">2020-02-14T11:59:52Z</dcterms:modified>
</cp:coreProperties>
</file>