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36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41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32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46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1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0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25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95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40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42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5DD19-7813-422F-A7B4-2FE04DC3098A}" type="datetimeFigureOut">
              <a:rPr lang="en-GB" smtClean="0"/>
              <a:t>19/02/2020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D8934-68C3-48E1-92AD-2D1AB0F8B66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22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feil nach unten 2"/>
          <p:cNvSpPr/>
          <p:nvPr/>
        </p:nvSpPr>
        <p:spPr>
          <a:xfrm rot="16200000">
            <a:off x="4243983" y="-1622598"/>
            <a:ext cx="648071" cy="8568952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323528" y="2337842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-24353" y="1330361"/>
            <a:ext cx="1333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01.02.2020</a:t>
            </a:r>
          </a:p>
          <a:p>
            <a:pPr algn="ctr"/>
            <a:r>
              <a:rPr lang="de-DE" sz="1100" b="1" dirty="0" smtClean="0"/>
              <a:t>Einschiffung in </a:t>
            </a:r>
            <a:r>
              <a:rPr lang="de-DE" sz="1100" b="1" dirty="0" err="1"/>
              <a:t>H</a:t>
            </a:r>
            <a:r>
              <a:rPr lang="de-DE" sz="1100" b="1" dirty="0" err="1" smtClean="0"/>
              <a:t>ongKong</a:t>
            </a:r>
            <a:r>
              <a:rPr lang="de-DE" sz="1100" b="1" dirty="0" smtClean="0"/>
              <a:t>, China</a:t>
            </a:r>
          </a:p>
          <a:p>
            <a:pPr algn="ctr"/>
            <a:r>
              <a:rPr lang="en-GB" sz="1100" b="1" dirty="0"/>
              <a:t>1455 passengers </a:t>
            </a:r>
            <a:r>
              <a:rPr lang="en-GB" sz="1100" b="1" dirty="0" smtClean="0"/>
              <a:t>und </a:t>
            </a:r>
            <a:r>
              <a:rPr lang="en-GB" sz="1100" b="1" dirty="0"/>
              <a:t>802 crew </a:t>
            </a:r>
            <a:endParaRPr lang="de-DE" sz="1100" b="1" dirty="0"/>
          </a:p>
        </p:txBody>
      </p:sp>
      <p:sp>
        <p:nvSpPr>
          <p:cNvPr id="8" name="Ellipse 7"/>
          <p:cNvSpPr/>
          <p:nvPr/>
        </p:nvSpPr>
        <p:spPr>
          <a:xfrm>
            <a:off x="1835696" y="2301838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259632" y="1400145"/>
            <a:ext cx="160775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06.02.2020</a:t>
            </a:r>
          </a:p>
          <a:p>
            <a:pPr algn="ctr"/>
            <a:r>
              <a:rPr lang="de-DE" sz="1100" b="1" dirty="0" smtClean="0"/>
              <a:t>Geplante Ankunft am 14.2. in Yokohama, Japan, wird untersagt</a:t>
            </a:r>
            <a:endParaRPr lang="de-DE" sz="1100" b="1" dirty="0"/>
          </a:p>
        </p:txBody>
      </p:sp>
      <p:sp>
        <p:nvSpPr>
          <p:cNvPr id="10" name="Ellipse 9"/>
          <p:cNvSpPr/>
          <p:nvPr/>
        </p:nvSpPr>
        <p:spPr>
          <a:xfrm>
            <a:off x="3059832" y="2348880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635774" y="700075"/>
            <a:ext cx="153993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13.02.2020</a:t>
            </a:r>
          </a:p>
          <a:p>
            <a:pPr algn="ctr"/>
            <a:r>
              <a:rPr lang="de-DE" sz="1100" b="1" dirty="0"/>
              <a:t>Ankunft </a:t>
            </a:r>
            <a:r>
              <a:rPr lang="de-DE" sz="1100" b="1" dirty="0" smtClean="0"/>
              <a:t>in </a:t>
            </a:r>
            <a:r>
              <a:rPr lang="de-DE" sz="1100" b="1" dirty="0" err="1" smtClean="0"/>
              <a:t>Sihanoukville</a:t>
            </a:r>
            <a:r>
              <a:rPr lang="de-DE" sz="1100" b="1" dirty="0" smtClean="0"/>
              <a:t> </a:t>
            </a:r>
            <a:r>
              <a:rPr lang="de-DE" sz="1100" b="1" dirty="0"/>
              <a:t>Port</a:t>
            </a:r>
            <a:r>
              <a:rPr lang="de-DE" sz="1100" b="1" dirty="0" smtClean="0"/>
              <a:t>, Kambodscha </a:t>
            </a:r>
          </a:p>
          <a:p>
            <a:pPr algn="ctr"/>
            <a:r>
              <a:rPr lang="de-DE" sz="1100" b="1" dirty="0" smtClean="0"/>
              <a:t>Testung von 20 symptomatischen Passagiere noch offshore, die sind negativ</a:t>
            </a:r>
            <a:endParaRPr lang="de-DE" sz="1100" b="1" dirty="0"/>
          </a:p>
        </p:txBody>
      </p:sp>
      <p:sp>
        <p:nvSpPr>
          <p:cNvPr id="12" name="Ellipse 11"/>
          <p:cNvSpPr/>
          <p:nvPr/>
        </p:nvSpPr>
        <p:spPr>
          <a:xfrm>
            <a:off x="4499992" y="2337842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3998292" y="564657"/>
            <a:ext cx="136815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15.02.2020</a:t>
            </a:r>
          </a:p>
          <a:p>
            <a:pPr algn="ctr"/>
            <a:r>
              <a:rPr lang="de-DE" sz="1100" b="1" dirty="0" smtClean="0">
                <a:solidFill>
                  <a:schemeClr val="accent1">
                    <a:lumMod val="75000"/>
                  </a:schemeClr>
                </a:solidFill>
              </a:rPr>
              <a:t>Positiver Test auf</a:t>
            </a:r>
          </a:p>
          <a:p>
            <a:pPr algn="ctr"/>
            <a:r>
              <a:rPr lang="de-DE" sz="1100" b="1" dirty="0" smtClean="0">
                <a:solidFill>
                  <a:schemeClr val="accent1">
                    <a:lumMod val="75000"/>
                  </a:schemeClr>
                </a:solidFill>
              </a:rPr>
              <a:t>SARS-CoV-2 der Frau, </a:t>
            </a:r>
            <a:r>
              <a:rPr lang="de-DE" sz="1100" b="1" dirty="0" smtClean="0"/>
              <a:t>Hospitalisierung beider.</a:t>
            </a:r>
          </a:p>
          <a:p>
            <a:pPr algn="ctr"/>
            <a:r>
              <a:rPr lang="de-DE" sz="1100" b="1" dirty="0" smtClean="0"/>
              <a:t>Benachrichtigung RKI durch Presse und Bestätigung WHO</a:t>
            </a:r>
            <a:endParaRPr lang="de-DE" sz="11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1475656" y="219998"/>
            <a:ext cx="7176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Zeitstrahl – Kreuzfahrtschiff MS </a:t>
            </a:r>
            <a:r>
              <a:rPr lang="de-DE" b="1" dirty="0" err="1" smtClean="0"/>
              <a:t>Westerdam</a:t>
            </a:r>
            <a:r>
              <a:rPr lang="de-DE" b="1" dirty="0" smtClean="0"/>
              <a:t> (Stand 19.02.2020</a:t>
            </a:r>
            <a:r>
              <a:rPr lang="de-DE" b="1" dirty="0"/>
              <a:t>)</a:t>
            </a:r>
            <a:r>
              <a:rPr lang="de-DE" b="1" dirty="0" smtClean="0"/>
              <a:t>  </a:t>
            </a:r>
            <a:endParaRPr lang="de-DE" b="1" dirty="0"/>
          </a:p>
        </p:txBody>
      </p:sp>
      <p:sp>
        <p:nvSpPr>
          <p:cNvPr id="26" name="Ellipse 25"/>
          <p:cNvSpPr/>
          <p:nvPr/>
        </p:nvSpPr>
        <p:spPr>
          <a:xfrm>
            <a:off x="3698004" y="2603073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3011403" y="3001056"/>
            <a:ext cx="18486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14.02.2020</a:t>
            </a:r>
          </a:p>
          <a:p>
            <a:pPr algn="ctr"/>
            <a:r>
              <a:rPr lang="de-DE" sz="1100" b="1" dirty="0" smtClean="0"/>
              <a:t>Erlaubnis zur Ausschiffung.</a:t>
            </a:r>
          </a:p>
          <a:p>
            <a:pPr algn="ctr"/>
            <a:r>
              <a:rPr lang="de-DE" sz="1100" b="1" dirty="0" smtClean="0">
                <a:solidFill>
                  <a:schemeClr val="accent1">
                    <a:lumMod val="75000"/>
                  </a:schemeClr>
                </a:solidFill>
              </a:rPr>
              <a:t>Symptom- und Temperatur- Screening ALLER Passagiere</a:t>
            </a:r>
          </a:p>
          <a:p>
            <a:pPr algn="ctr"/>
            <a:r>
              <a:rPr lang="de-DE" sz="1100" b="1" dirty="0" smtClean="0"/>
              <a:t>Beginn der Repatriierung</a:t>
            </a:r>
          </a:p>
          <a:p>
            <a:pPr marL="228600" indent="-228600" algn="ctr">
              <a:buAutoNum type="arabicPlain" startAt="145"/>
            </a:pPr>
            <a:r>
              <a:rPr lang="de-DE" sz="1100" b="1" dirty="0" smtClean="0"/>
              <a:t>Passagiere fliegen nach Kuala Lumpur, Malaysia</a:t>
            </a:r>
            <a:endParaRPr lang="de-DE" sz="1100" b="1" dirty="0"/>
          </a:p>
          <a:p>
            <a:pPr algn="ctr"/>
            <a:r>
              <a:rPr lang="de-DE" sz="1100" b="1" dirty="0" smtClean="0"/>
              <a:t>Eine 83-jährige US Bürgerin (und Ehemann ) fallen dort mit Fieber auf. </a:t>
            </a:r>
          </a:p>
        </p:txBody>
      </p:sp>
      <p:sp>
        <p:nvSpPr>
          <p:cNvPr id="17" name="Ellipse 16"/>
          <p:cNvSpPr/>
          <p:nvPr/>
        </p:nvSpPr>
        <p:spPr>
          <a:xfrm>
            <a:off x="2267744" y="2674658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1834600" y="3085694"/>
            <a:ext cx="117989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11.02.2020</a:t>
            </a:r>
          </a:p>
          <a:p>
            <a:pPr algn="ctr"/>
            <a:r>
              <a:rPr lang="de-DE" sz="1100" b="1" dirty="0" smtClean="0">
                <a:solidFill>
                  <a:schemeClr val="accent1">
                    <a:lumMod val="75000"/>
                  </a:schemeClr>
                </a:solidFill>
              </a:rPr>
              <a:t>Vermutlicher Symptombeginn</a:t>
            </a:r>
          </a:p>
          <a:p>
            <a:pPr algn="ctr"/>
            <a:r>
              <a:rPr lang="de-DE" sz="1100" b="1" dirty="0" smtClean="0"/>
              <a:t>der US Bürgerin:</a:t>
            </a:r>
          </a:p>
          <a:p>
            <a:pPr algn="ctr"/>
            <a:r>
              <a:rPr lang="de-DE" sz="1100" b="1" dirty="0" smtClean="0"/>
              <a:t>Husten, verstopfte  Nase</a:t>
            </a:r>
          </a:p>
        </p:txBody>
      </p:sp>
      <p:sp>
        <p:nvSpPr>
          <p:cNvPr id="21" name="Ellipse 20"/>
          <p:cNvSpPr/>
          <p:nvPr/>
        </p:nvSpPr>
        <p:spPr>
          <a:xfrm>
            <a:off x="5879218" y="2346024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278196" y="1449162"/>
            <a:ext cx="15416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Ab 15.02.2020</a:t>
            </a:r>
          </a:p>
          <a:p>
            <a:pPr algn="ctr"/>
            <a:r>
              <a:rPr lang="de-DE" sz="1100" b="1" dirty="0" smtClean="0"/>
              <a:t>Kontaktnachverfolgung in Deutschland </a:t>
            </a:r>
            <a:endParaRPr lang="de-DE" sz="1100" b="1" dirty="0"/>
          </a:p>
        </p:txBody>
      </p:sp>
      <p:sp>
        <p:nvSpPr>
          <p:cNvPr id="23" name="Ellipse 22"/>
          <p:cNvSpPr/>
          <p:nvPr/>
        </p:nvSpPr>
        <p:spPr>
          <a:xfrm>
            <a:off x="7784573" y="2720537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5841433" y="2988695"/>
            <a:ext cx="3383600" cy="4301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19.02.2020 </a:t>
            </a:r>
            <a:r>
              <a:rPr lang="de-DE" sz="1050" b="1" dirty="0" smtClean="0">
                <a:solidFill>
                  <a:schemeClr val="accent1">
                    <a:lumMod val="75000"/>
                  </a:schemeClr>
                </a:solidFill>
              </a:rPr>
              <a:t>(Stand 11:00 Uhr)</a:t>
            </a:r>
          </a:p>
          <a:p>
            <a:r>
              <a:rPr lang="de-DE" sz="1050" b="1" dirty="0" smtClean="0"/>
              <a:t>Namen v. 64 </a:t>
            </a:r>
            <a:r>
              <a:rPr lang="de-DE" sz="1050" b="1" dirty="0"/>
              <a:t>Personen </a:t>
            </a:r>
            <a:r>
              <a:rPr lang="de-DE" sz="1050" b="1" dirty="0" smtClean="0"/>
              <a:t> aus Dt. erhalten </a:t>
            </a:r>
          </a:p>
          <a:p>
            <a:r>
              <a:rPr lang="de-DE" sz="1050" b="1" dirty="0" smtClean="0">
                <a:solidFill>
                  <a:schemeClr val="accent1">
                    <a:lumMod val="75000"/>
                  </a:schemeClr>
                </a:solidFill>
              </a:rPr>
              <a:t>(57 dt. Staatsbürg.  </a:t>
            </a:r>
            <a:r>
              <a:rPr lang="de-DE" sz="1050" b="1" dirty="0">
                <a:solidFill>
                  <a:schemeClr val="accent1">
                    <a:lumMod val="75000"/>
                  </a:schemeClr>
                </a:solidFill>
              </a:rPr>
              <a:t>Italien 1,  Luxemburg 1, Niederlande 2, Österreich 1, Schweiz 1, Thailand </a:t>
            </a:r>
            <a:r>
              <a:rPr lang="de-DE" sz="1050" b="1" dirty="0" smtClean="0">
                <a:solidFill>
                  <a:schemeClr val="accent1">
                    <a:lumMod val="75000"/>
                  </a:schemeClr>
                </a:solidFill>
              </a:rPr>
              <a:t>1 in Dt. wohnhaft)</a:t>
            </a:r>
            <a:endParaRPr lang="de-DE" sz="105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1050" b="1" dirty="0" smtClean="0"/>
              <a:t>- 22 Pers. bestätigt </a:t>
            </a:r>
            <a:r>
              <a:rPr lang="de-DE" sz="1050" b="1" dirty="0"/>
              <a:t>in häuslicher Absonderung </a:t>
            </a:r>
            <a:r>
              <a:rPr lang="de-DE" sz="1050" dirty="0" smtClean="0">
                <a:solidFill>
                  <a:schemeClr val="accent1">
                    <a:lumMod val="75000"/>
                  </a:schemeClr>
                </a:solidFill>
              </a:rPr>
              <a:t>(davon </a:t>
            </a:r>
            <a:r>
              <a:rPr lang="de-DE" sz="1050" dirty="0">
                <a:solidFill>
                  <a:schemeClr val="accent1">
                    <a:lumMod val="75000"/>
                  </a:schemeClr>
                </a:solidFill>
              </a:rPr>
              <a:t>2 in </a:t>
            </a:r>
            <a:r>
              <a:rPr lang="de-DE" sz="1050" dirty="0" smtClean="0">
                <a:solidFill>
                  <a:schemeClr val="accent1">
                    <a:lumMod val="75000"/>
                  </a:schemeClr>
                </a:solidFill>
              </a:rPr>
              <a:t>Belgien)</a:t>
            </a:r>
          </a:p>
          <a:p>
            <a:r>
              <a:rPr lang="de-DE" sz="1050" b="1" dirty="0" smtClean="0"/>
              <a:t>- 11 Pers. in </a:t>
            </a:r>
            <a:r>
              <a:rPr lang="de-DE" sz="1050" b="1" dirty="0"/>
              <a:t>Hotel in </a:t>
            </a:r>
            <a:r>
              <a:rPr lang="de-DE" sz="1050" b="1" dirty="0" err="1"/>
              <a:t>Pnomh</a:t>
            </a:r>
            <a:r>
              <a:rPr lang="de-DE" sz="1050" b="1" dirty="0"/>
              <a:t> Penh </a:t>
            </a:r>
            <a:r>
              <a:rPr lang="de-DE" sz="1050" b="1" dirty="0" smtClean="0"/>
              <a:t>(PP)</a:t>
            </a:r>
          </a:p>
          <a:p>
            <a:r>
              <a:rPr lang="de-DE" sz="1050" dirty="0" smtClean="0"/>
              <a:t>(</a:t>
            </a:r>
            <a:r>
              <a:rPr lang="de-DE" sz="1050" dirty="0"/>
              <a:t>inkl. 1 Canadian Resident, fliegt um 22:50 Uhr(PP) nach Tokyo)</a:t>
            </a:r>
          </a:p>
          <a:p>
            <a:r>
              <a:rPr lang="de-DE" sz="1050" b="1" dirty="0" smtClean="0"/>
              <a:t>- 2 </a:t>
            </a:r>
            <a:r>
              <a:rPr lang="de-DE" sz="1050" b="1" dirty="0"/>
              <a:t>Personen (</a:t>
            </a:r>
            <a:r>
              <a:rPr lang="de-DE" sz="1050" b="1" dirty="0" smtClean="0"/>
              <a:t>NL mit dt. Wohnsitz) </a:t>
            </a:r>
            <a:r>
              <a:rPr lang="de-DE" sz="1050" b="1" dirty="0"/>
              <a:t>in Hotel in Bangkok </a:t>
            </a:r>
            <a:r>
              <a:rPr lang="de-DE" sz="1050" dirty="0"/>
              <a:t>(unklar; Royal Thai Police sagt die Personen befinden sich nicht in Thailand. RKI hat Niederlande über EWRS gebeten die Personen zu kontaktieren)</a:t>
            </a:r>
          </a:p>
          <a:p>
            <a:r>
              <a:rPr lang="de-DE" sz="1050" b="1" dirty="0" smtClean="0"/>
              <a:t>- 18 </a:t>
            </a:r>
            <a:r>
              <a:rPr lang="de-DE" sz="1050" b="1" dirty="0"/>
              <a:t>Personen auf MS </a:t>
            </a:r>
            <a:r>
              <a:rPr lang="de-DE" sz="1050" b="1" dirty="0" err="1"/>
              <a:t>Westerdam</a:t>
            </a:r>
            <a:r>
              <a:rPr lang="de-DE" sz="1050" b="1" dirty="0"/>
              <a:t> in </a:t>
            </a:r>
            <a:r>
              <a:rPr lang="de-DE" sz="1050" b="1" dirty="0" err="1"/>
              <a:t>Sihanoukville</a:t>
            </a:r>
            <a:endParaRPr lang="de-DE" sz="1050" b="1" dirty="0"/>
          </a:p>
          <a:p>
            <a:r>
              <a:rPr lang="de-DE" sz="1050" b="1" dirty="0" smtClean="0"/>
              <a:t>- 11 </a:t>
            </a:r>
            <a:r>
              <a:rPr lang="de-DE" sz="1050" b="1" dirty="0"/>
              <a:t>weitere Personen laut AA in Deutschland,</a:t>
            </a:r>
            <a:r>
              <a:rPr lang="de-DE" sz="105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de-DE" sz="105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de-DE" sz="1050" dirty="0"/>
              <a:t> </a:t>
            </a:r>
            <a:r>
              <a:rPr lang="de-DE" sz="1050" dirty="0" smtClean="0"/>
              <a:t>     bei 6 Pers. keine </a:t>
            </a:r>
            <a:r>
              <a:rPr lang="de-DE" sz="1050" dirty="0"/>
              <a:t>Bestätigung von den zuständigen GA: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dirty="0" smtClean="0"/>
              <a:t>3/11 </a:t>
            </a:r>
            <a:r>
              <a:rPr lang="de-DE" sz="1050" dirty="0"/>
              <a:t>Personen, wohnhaft in USA am 16.2. in Transit in Singapur gestoppt. 17.2. IHR NFP USA benachrichtigt. </a:t>
            </a:r>
            <a:endParaRPr lang="de-DE" sz="1050" dirty="0" smtClean="0"/>
          </a:p>
          <a:p>
            <a:r>
              <a:rPr lang="de-DE" sz="1050" dirty="0" smtClean="0"/>
              <a:t>      AA </a:t>
            </a:r>
            <a:r>
              <a:rPr lang="de-DE" sz="1050" dirty="0"/>
              <a:t>Aussage am 18.2. Personen befinden sich in </a:t>
            </a:r>
            <a:r>
              <a:rPr lang="de-DE" sz="1050" dirty="0" smtClean="0"/>
              <a:t>     </a:t>
            </a:r>
          </a:p>
          <a:p>
            <a:r>
              <a:rPr lang="de-DE" sz="1050" dirty="0"/>
              <a:t> </a:t>
            </a:r>
            <a:r>
              <a:rPr lang="de-DE" sz="1050" dirty="0" smtClean="0"/>
              <a:t>     Deutschland, unklarer Aufenthaltsort</a:t>
            </a:r>
            <a:endParaRPr lang="de-DE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50" dirty="0" smtClean="0"/>
              <a:t>2/11 </a:t>
            </a:r>
            <a:r>
              <a:rPr lang="de-DE" sz="1050" dirty="0"/>
              <a:t>Personen zu denen wir nur Namen und „en route“ erhalten haben. Wir müssen beim AA nochmal Passnummern erfragen um GA zu ermitteln.</a:t>
            </a:r>
          </a:p>
          <a:p>
            <a:pPr algn="ctr"/>
            <a:endParaRPr lang="de-DE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7360908" y="2315652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6868626" y="547283"/>
            <a:ext cx="16554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18.02.2020 </a:t>
            </a:r>
          </a:p>
          <a:p>
            <a:pPr algn="ctr"/>
            <a:r>
              <a:rPr lang="de-DE" sz="1000" b="1" dirty="0" smtClean="0">
                <a:solidFill>
                  <a:schemeClr val="accent1">
                    <a:lumMod val="75000"/>
                  </a:schemeClr>
                </a:solidFill>
              </a:rPr>
              <a:t>(Stand 23:00)</a:t>
            </a:r>
          </a:p>
          <a:p>
            <a:pPr algn="ctr"/>
            <a:r>
              <a:rPr lang="de-DE" sz="1100" b="1" dirty="0" smtClean="0"/>
              <a:t>Info AA: </a:t>
            </a:r>
          </a:p>
          <a:p>
            <a:pPr algn="ctr"/>
            <a:r>
              <a:rPr lang="de-DE" sz="1100" b="1" dirty="0" smtClean="0">
                <a:solidFill>
                  <a:schemeClr val="accent1">
                    <a:lumMod val="75000"/>
                  </a:schemeClr>
                </a:solidFill>
              </a:rPr>
              <a:t>ALLE Passagiere auf dem Schiff und im Hotel PP sind negativ getestet. </a:t>
            </a:r>
            <a:r>
              <a:rPr lang="de-DE" sz="1100" b="1" dirty="0" smtClean="0"/>
              <a:t>Charterflug der Reederei am </a:t>
            </a:r>
            <a:r>
              <a:rPr lang="pt-BR" sz="1100" b="1" dirty="0" smtClean="0"/>
              <a:t>20.02.2020, </a:t>
            </a:r>
            <a:r>
              <a:rPr lang="pt-BR" sz="1100" b="1" dirty="0"/>
              <a:t>um </a:t>
            </a:r>
            <a:r>
              <a:rPr lang="pt-BR" sz="1100" b="1" dirty="0" smtClean="0"/>
              <a:t>13:00 Uhr (OZ) aus Phnom </a:t>
            </a:r>
            <a:r>
              <a:rPr lang="pt-BR" sz="1100" b="1" dirty="0"/>
              <a:t>Penh </a:t>
            </a:r>
            <a:r>
              <a:rPr lang="pt-BR" sz="1100" b="1" dirty="0" smtClean="0"/>
              <a:t>geplant</a:t>
            </a:r>
            <a:endParaRPr lang="de-DE" sz="1100" b="1" dirty="0"/>
          </a:p>
        </p:txBody>
      </p:sp>
      <p:sp>
        <p:nvSpPr>
          <p:cNvPr id="29" name="Ellipse 28"/>
          <p:cNvSpPr/>
          <p:nvPr/>
        </p:nvSpPr>
        <p:spPr>
          <a:xfrm>
            <a:off x="1088950" y="2564904"/>
            <a:ext cx="360040" cy="3600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655806" y="2975940"/>
            <a:ext cx="117989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accent1">
                    <a:lumMod val="75000"/>
                  </a:schemeClr>
                </a:solidFill>
              </a:rPr>
              <a:t>04.02.2020</a:t>
            </a:r>
          </a:p>
          <a:p>
            <a:pPr algn="ctr"/>
            <a:r>
              <a:rPr lang="de-DE" sz="1100" b="1" dirty="0" smtClean="0">
                <a:solidFill>
                  <a:schemeClr val="accent1">
                    <a:lumMod val="75000"/>
                  </a:schemeClr>
                </a:solidFill>
              </a:rPr>
              <a:t>Stopp Taiwan</a:t>
            </a:r>
          </a:p>
          <a:p>
            <a:pPr algn="ctr"/>
            <a:r>
              <a:rPr lang="de-DE" sz="1100" b="1" dirty="0" smtClean="0"/>
              <a:t>Landgänge von Passagieren</a:t>
            </a:r>
          </a:p>
        </p:txBody>
      </p:sp>
    </p:spTree>
    <p:extLst>
      <p:ext uri="{BB962C8B-B14F-4D97-AF65-F5344CB8AC3E}">
        <p14:creationId xmlns:p14="http://schemas.microsoft.com/office/powerpoint/2010/main" val="185735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Bildschirmpräsentation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Rohde, Anna</dc:creator>
  <cp:lastModifiedBy>Frank, Christina</cp:lastModifiedBy>
  <cp:revision>29</cp:revision>
  <cp:lastPrinted>2020-02-18T12:04:19Z</cp:lastPrinted>
  <dcterms:created xsi:type="dcterms:W3CDTF">2020-02-05T12:20:08Z</dcterms:created>
  <dcterms:modified xsi:type="dcterms:W3CDTF">2020-02-19T16:08:59Z</dcterms:modified>
</cp:coreProperties>
</file>