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handoutMasterIdLst>
    <p:handoutMasterId r:id="rId7"/>
  </p:handoutMasterIdLst>
  <p:sldIdLst>
    <p:sldId id="344" r:id="rId2"/>
    <p:sldId id="346" r:id="rId3"/>
    <p:sldId id="317" r:id="rId4"/>
    <p:sldId id="345" r:id="rId5"/>
  </p:sldIdLst>
  <p:sldSz cx="9144000" cy="6858000" type="screen4x3"/>
  <p:notesSz cx="6794500" cy="9906000"/>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as, Walter" initials="HW" lastIdx="10" clrIdx="0"/>
  <p:cmAuthor id="1" name="Buchholz, Udo" initials="BU"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6A8DD"/>
    <a:srgbClr val="0DE3A1"/>
    <a:srgbClr val="4D8AD2"/>
    <a:srgbClr val="80A5DC"/>
    <a:srgbClr val="006EC7"/>
    <a:srgbClr val="689CCA"/>
    <a:srgbClr val="338BD2"/>
    <a:srgbClr val="367BB8"/>
    <a:srgbClr val="045AA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289"/>
    <p:restoredTop sz="98089" autoAdjust="0"/>
  </p:normalViewPr>
  <p:slideViewPr>
    <p:cSldViewPr snapToGrid="0" snapToObjects="1">
      <p:cViewPr>
        <p:scale>
          <a:sx n="70" d="100"/>
          <a:sy n="70" d="100"/>
        </p:scale>
        <p:origin x="-2046" y="-714"/>
      </p:cViewPr>
      <p:guideLst>
        <p:guide orient="horz" pos="2160"/>
        <p:guide pos="2880"/>
      </p:guideLst>
    </p:cSldViewPr>
  </p:slideViewPr>
  <p:notesTextViewPr>
    <p:cViewPr>
      <p:scale>
        <a:sx n="100" d="100"/>
        <a:sy n="100" d="100"/>
      </p:scale>
      <p:origin x="0" y="0"/>
    </p:cViewPr>
  </p:notesTextViewPr>
  <p:sorterViewPr>
    <p:cViewPr>
      <p:scale>
        <a:sx n="125" d="100"/>
        <a:sy n="125" d="100"/>
      </p:scale>
      <p:origin x="0" y="0"/>
    </p:cViewPr>
  </p:sorterViewPr>
  <p:notesViewPr>
    <p:cSldViewPr snapToGrid="0" snapToObjects="1">
      <p:cViewPr varScale="1">
        <p:scale>
          <a:sx n="101" d="100"/>
          <a:sy n="101" d="100"/>
        </p:scale>
        <p:origin x="-3528" y="-90"/>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fld id="{112A5B09-A9A8-2644-9E6D-705AA413DA79}" type="datetimeFigureOut">
              <a:rPr lang="de-DE" smtClean="0"/>
              <a:t>03.03.2020</a:t>
            </a:fld>
            <a:endParaRPr lang="de-DE"/>
          </a:p>
        </p:txBody>
      </p:sp>
      <p:sp>
        <p:nvSpPr>
          <p:cNvPr id="4" name="Fußzeilenplatzhalter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fld id="{5EDF7B35-E1B4-904A-9F7F-1474D5483FC4}" type="slidenum">
              <a:rPr lang="de-DE" smtClean="0"/>
              <a:t>‹Nr.›</a:t>
            </a:fld>
            <a:endParaRPr lang="de-DE"/>
          </a:p>
        </p:txBody>
      </p:sp>
    </p:spTree>
    <p:extLst>
      <p:ext uri="{BB962C8B-B14F-4D97-AF65-F5344CB8AC3E}">
        <p14:creationId xmlns:p14="http://schemas.microsoft.com/office/powerpoint/2010/main" val="39675581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03B55E56-2990-C745-88B9-6378D75E0E12}" type="datetimeFigureOut">
              <a:rPr lang="de-DE" smtClean="0"/>
              <a:t>03.03.2020</a:t>
            </a:fld>
            <a:endParaRPr lang="de-DE"/>
          </a:p>
        </p:txBody>
      </p:sp>
      <p:sp>
        <p:nvSpPr>
          <p:cNvPr id="4" name="Folienbildplatzhalt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E7DB3B74-E7C2-B34F-8624-8515ACB00503}" type="slidenum">
              <a:rPr lang="de-DE" smtClean="0"/>
              <a:t>‹Nr.›</a:t>
            </a:fld>
            <a:endParaRPr lang="de-DE"/>
          </a:p>
        </p:txBody>
      </p:sp>
    </p:spTree>
    <p:extLst>
      <p:ext uri="{BB962C8B-B14F-4D97-AF65-F5344CB8AC3E}">
        <p14:creationId xmlns:p14="http://schemas.microsoft.com/office/powerpoint/2010/main" val="33947342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de-DE" sz="1200" kern="1200" dirty="0" smtClean="0">
                <a:solidFill>
                  <a:schemeClr val="tx1"/>
                </a:solidFill>
                <a:latin typeface="+mn-lt"/>
                <a:ea typeface="+mn-ea"/>
                <a:cs typeface="+mn-cs"/>
              </a:rPr>
              <a:t>https://www.ecdc.europa.eu/en/cases-2019-ncov-eueea</a:t>
            </a:r>
          </a:p>
        </p:txBody>
      </p:sp>
      <p:sp>
        <p:nvSpPr>
          <p:cNvPr id="4" name="Foliennummernplatzhalter 3"/>
          <p:cNvSpPr>
            <a:spLocks noGrp="1"/>
          </p:cNvSpPr>
          <p:nvPr>
            <p:ph type="sldNum" sz="quarter" idx="10"/>
          </p:nvPr>
        </p:nvSpPr>
        <p:spPr/>
        <p:txBody>
          <a:bodyPr/>
          <a:lstStyle/>
          <a:p>
            <a:fld id="{E7DB3B74-E7C2-B34F-8624-8515ACB00503}" type="slidenum">
              <a:rPr lang="de-DE" smtClean="0"/>
              <a:t>1</a:t>
            </a:fld>
            <a:endParaRPr lang="de-DE"/>
          </a:p>
        </p:txBody>
      </p:sp>
    </p:spTree>
    <p:extLst>
      <p:ext uri="{BB962C8B-B14F-4D97-AF65-F5344CB8AC3E}">
        <p14:creationId xmlns:p14="http://schemas.microsoft.com/office/powerpoint/2010/main" val="28109306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marR="0" indent="-228600" algn="l" defTabSz="457200" rtl="0" eaLnBrk="1" fontAlgn="auto" latinLnBrk="0" hangingPunct="1">
              <a:lnSpc>
                <a:spcPct val="100000"/>
              </a:lnSpc>
              <a:spcBef>
                <a:spcPts val="0"/>
              </a:spcBef>
              <a:spcAft>
                <a:spcPts val="0"/>
              </a:spcAft>
              <a:buClrTx/>
              <a:buSzTx/>
              <a:buFontTx/>
              <a:buAutoNum type="arabicPeriod"/>
              <a:tabLst/>
              <a:defRPr/>
            </a:pPr>
            <a:r>
              <a:rPr lang="de-DE" sz="1200" kern="1200" dirty="0" smtClean="0">
                <a:solidFill>
                  <a:schemeClr val="tx1"/>
                </a:solidFill>
                <a:latin typeface="+mn-lt"/>
                <a:ea typeface="+mn-ea"/>
                <a:cs typeface="+mn-cs"/>
              </a:rPr>
              <a:t>https://www.ecdc.europa.eu/en/cases-2019-ncov-eueea</a:t>
            </a:r>
          </a:p>
        </p:txBody>
      </p:sp>
      <p:sp>
        <p:nvSpPr>
          <p:cNvPr id="4" name="Foliennummernplatzhalter 3"/>
          <p:cNvSpPr>
            <a:spLocks noGrp="1"/>
          </p:cNvSpPr>
          <p:nvPr>
            <p:ph type="sldNum" sz="quarter" idx="10"/>
          </p:nvPr>
        </p:nvSpPr>
        <p:spPr/>
        <p:txBody>
          <a:bodyPr/>
          <a:lstStyle/>
          <a:p>
            <a:fld id="{E7DB3B74-E7C2-B34F-8624-8515ACB00503}" type="slidenum">
              <a:rPr lang="de-DE" smtClean="0"/>
              <a:t>2</a:t>
            </a:fld>
            <a:endParaRPr lang="de-DE"/>
          </a:p>
        </p:txBody>
      </p:sp>
    </p:spTree>
    <p:extLst>
      <p:ext uri="{BB962C8B-B14F-4D97-AF65-F5344CB8AC3E}">
        <p14:creationId xmlns:p14="http://schemas.microsoft.com/office/powerpoint/2010/main" val="28109306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Rechteck 2"/>
          <p:cNvSpPr/>
          <p:nvPr userDrawn="1"/>
        </p:nvSpPr>
        <p:spPr>
          <a:xfrm>
            <a:off x="6409267" y="118533"/>
            <a:ext cx="2411205" cy="927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7" name="Rechteck 6"/>
          <p:cNvSpPr/>
          <p:nvPr userDrawn="1"/>
        </p:nvSpPr>
        <p:spPr>
          <a:xfrm>
            <a:off x="0" y="1384875"/>
            <a:ext cx="8752360" cy="4355538"/>
          </a:xfrm>
          <a:prstGeom prst="rect">
            <a:avLst/>
          </a:prstGeom>
          <a:solidFill>
            <a:srgbClr val="006EC7"/>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9" name="Textfeld 8"/>
          <p:cNvSpPr txBox="1"/>
          <p:nvPr userDrawn="1"/>
        </p:nvSpPr>
        <p:spPr>
          <a:xfrm>
            <a:off x="3624352" y="2264791"/>
            <a:ext cx="5124112" cy="2678578"/>
          </a:xfrm>
          <a:prstGeom prst="rect">
            <a:avLst/>
          </a:prstGeom>
          <a:solidFill>
            <a:srgbClr val="4D8AD2"/>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648000" tIns="234000" rIns="684000" bIns="450000" numCol="1" spcCol="0" rtlCol="0" fromWordArt="0" anchor="ctr" anchorCtr="0" forceAA="0" compatLnSpc="1">
            <a:prstTxWarp prst="textNoShape">
              <a:avLst/>
            </a:prstTxWarp>
            <a:noAutofit/>
          </a:bodyPr>
          <a:lstStyle/>
          <a:p>
            <a:pPr>
              <a:lnSpc>
                <a:spcPts val="1200"/>
              </a:lnSpc>
              <a:spcAft>
                <a:spcPts val="600"/>
              </a:spcAft>
            </a:pPr>
            <a:endParaRPr lang="de-DE" sz="2800" dirty="0">
              <a:solidFill>
                <a:srgbClr val="FFFFFF"/>
              </a:solidFill>
              <a:effectLst/>
              <a:latin typeface="Calibri"/>
              <a:ea typeface="ＭＳ 明朝"/>
              <a:cs typeface="Calibri"/>
            </a:endParaRPr>
          </a:p>
        </p:txBody>
      </p:sp>
      <p:sp>
        <p:nvSpPr>
          <p:cNvPr id="2" name="Titel 1"/>
          <p:cNvSpPr>
            <a:spLocks noGrp="1"/>
          </p:cNvSpPr>
          <p:nvPr>
            <p:ph type="ctrTitle"/>
          </p:nvPr>
        </p:nvSpPr>
        <p:spPr>
          <a:xfrm>
            <a:off x="3934890" y="2267305"/>
            <a:ext cx="4504844" cy="1548940"/>
          </a:xfrm>
        </p:spPr>
        <p:txBody>
          <a:bodyPr lIns="252000" tIns="252000" rIns="252000" bIns="108000" anchor="t" anchorCtr="0">
            <a:noAutofit/>
          </a:bodyPr>
          <a:lstStyle>
            <a:lvl1pPr algn="l">
              <a:defRPr sz="2200" b="1" i="0">
                <a:solidFill>
                  <a:schemeClr val="bg1"/>
                </a:solidFill>
              </a:defRPr>
            </a:lvl1pPr>
          </a:lstStyle>
          <a:p>
            <a:r>
              <a:rPr lang="de-DE" dirty="0"/>
              <a:t>Mastertitelformat bearbeiten</a:t>
            </a:r>
          </a:p>
        </p:txBody>
      </p:sp>
      <p:cxnSp>
        <p:nvCxnSpPr>
          <p:cNvPr id="11" name="Gerade Verbindung 10"/>
          <p:cNvCxnSpPr/>
          <p:nvPr userDrawn="1"/>
        </p:nvCxnSpPr>
        <p:spPr>
          <a:xfrm>
            <a:off x="3934890" y="2015660"/>
            <a:ext cx="0" cy="3160410"/>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cxnSp>
        <p:nvCxnSpPr>
          <p:cNvPr id="12" name="Gerade Verbindung 11"/>
          <p:cNvCxnSpPr/>
          <p:nvPr userDrawn="1"/>
        </p:nvCxnSpPr>
        <p:spPr>
          <a:xfrm>
            <a:off x="8439734" y="2009669"/>
            <a:ext cx="0" cy="3166401"/>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sp>
        <p:nvSpPr>
          <p:cNvPr id="14" name="Rechteck 13"/>
          <p:cNvSpPr/>
          <p:nvPr userDrawn="1"/>
        </p:nvSpPr>
        <p:spPr>
          <a:xfrm>
            <a:off x="8748464" y="2267304"/>
            <a:ext cx="395537" cy="2676064"/>
          </a:xfrm>
          <a:prstGeom prst="rect">
            <a:avLst/>
          </a:prstGeom>
          <a:solidFill>
            <a:srgbClr val="80A5DC"/>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
        <p:nvSpPr>
          <p:cNvPr id="15" name="Bildplatzhalter 14"/>
          <p:cNvSpPr>
            <a:spLocks noGrp="1"/>
          </p:cNvSpPr>
          <p:nvPr>
            <p:ph type="pic" sz="quarter" idx="13"/>
          </p:nvPr>
        </p:nvSpPr>
        <p:spPr>
          <a:xfrm>
            <a:off x="0" y="1384300"/>
            <a:ext cx="3319463" cy="4356100"/>
          </a:xfrm>
        </p:spPr>
        <p:txBody>
          <a:bodyPr/>
          <a:lstStyle/>
          <a:p>
            <a:endParaRPr lang="de-DE"/>
          </a:p>
        </p:txBody>
      </p:sp>
      <p:sp>
        <p:nvSpPr>
          <p:cNvPr id="16" name="Rechteck 15"/>
          <p:cNvSpPr/>
          <p:nvPr userDrawn="1"/>
        </p:nvSpPr>
        <p:spPr>
          <a:xfrm>
            <a:off x="89647" y="64321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7" name="Textplatzhalter 16"/>
          <p:cNvSpPr>
            <a:spLocks noGrp="1"/>
          </p:cNvSpPr>
          <p:nvPr>
            <p:ph type="body" sz="quarter" idx="14"/>
          </p:nvPr>
        </p:nvSpPr>
        <p:spPr>
          <a:xfrm>
            <a:off x="3935413" y="3816244"/>
            <a:ext cx="4503737" cy="1127125"/>
          </a:xfrm>
        </p:spPr>
        <p:txBody>
          <a:bodyPr lIns="252000" tIns="108000" rIns="252000" bIns="252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pic>
        <p:nvPicPr>
          <p:cNvPr id="13" name="Bild 12" descr="RKI-Logo_RGB_P300C.tif"/>
          <p:cNvPicPr>
            <a:picLocks noChangeAspect="1"/>
          </p:cNvPicPr>
          <p:nvPr userDrawn="1"/>
        </p:nvPicPr>
        <p:blipFill>
          <a:blip r:embed="rId2" cstate="screen">
            <a:alphaModFix/>
            <a:extLst>
              <a:ext uri="{28A0092B-C50C-407E-A947-70E740481C1C}">
                <a14:useLocalDpi xmlns:a14="http://schemas.microsoft.com/office/drawing/2010/main"/>
              </a:ext>
            </a:extLst>
          </a:blip>
          <a:stretch>
            <a:fillRect/>
          </a:stretch>
        </p:blipFill>
        <p:spPr>
          <a:xfrm>
            <a:off x="6770379" y="332655"/>
            <a:ext cx="2050093" cy="594649"/>
          </a:xfrm>
          <a:prstGeom prst="rect">
            <a:avLst/>
          </a:prstGeom>
        </p:spPr>
      </p:pic>
    </p:spTree>
    <p:extLst>
      <p:ext uri="{BB962C8B-B14F-4D97-AF65-F5344CB8AC3E}">
        <p14:creationId xmlns:p14="http://schemas.microsoft.com/office/powerpoint/2010/main" val="14807158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_Standardfoto">
    <p:spTree>
      <p:nvGrpSpPr>
        <p:cNvPr id="1" name=""/>
        <p:cNvGrpSpPr/>
        <p:nvPr/>
      </p:nvGrpSpPr>
      <p:grpSpPr>
        <a:xfrm>
          <a:off x="0" y="0"/>
          <a:ext cx="0" cy="0"/>
          <a:chOff x="0" y="0"/>
          <a:chExt cx="0" cy="0"/>
        </a:xfrm>
      </p:grpSpPr>
      <p:sp>
        <p:nvSpPr>
          <p:cNvPr id="13" name="Rechteck 12"/>
          <p:cNvSpPr/>
          <p:nvPr userDrawn="1"/>
        </p:nvSpPr>
        <p:spPr>
          <a:xfrm>
            <a:off x="6409267" y="118533"/>
            <a:ext cx="2411205" cy="9271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pic>
        <p:nvPicPr>
          <p:cNvPr id="3" name="Bild 2" descr="PPT_Background_4zu3_RBGNEU.jpg"/>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980" y="1384875"/>
            <a:ext cx="8746484" cy="4358640"/>
          </a:xfrm>
          <a:prstGeom prst="rect">
            <a:avLst/>
          </a:prstGeom>
        </p:spPr>
      </p:pic>
      <p:sp>
        <p:nvSpPr>
          <p:cNvPr id="21" name="Textfeld 20"/>
          <p:cNvSpPr txBox="1"/>
          <p:nvPr userDrawn="1"/>
        </p:nvSpPr>
        <p:spPr>
          <a:xfrm>
            <a:off x="3624352" y="2264791"/>
            <a:ext cx="5124112" cy="2678578"/>
          </a:xfrm>
          <a:prstGeom prst="rect">
            <a:avLst/>
          </a:prstGeom>
          <a:solidFill>
            <a:srgbClr val="4D8AD2"/>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252000" tIns="234000" rIns="252000" bIns="450000" numCol="1" spcCol="0" rtlCol="0" fromWordArt="0" anchor="ctr" anchorCtr="0" forceAA="0" compatLnSpc="1">
            <a:prstTxWarp prst="textNoShape">
              <a:avLst/>
            </a:prstTxWarp>
            <a:noAutofit/>
          </a:bodyPr>
          <a:lstStyle/>
          <a:p>
            <a:pPr>
              <a:lnSpc>
                <a:spcPts val="1200"/>
              </a:lnSpc>
              <a:spcAft>
                <a:spcPts val="600"/>
              </a:spcAft>
            </a:pPr>
            <a:endParaRPr lang="de-DE" sz="2800" dirty="0">
              <a:solidFill>
                <a:srgbClr val="FFFFFF"/>
              </a:solidFill>
              <a:effectLst/>
              <a:latin typeface="Calibri"/>
              <a:ea typeface="ＭＳ 明朝"/>
              <a:cs typeface="Calibri"/>
            </a:endParaRPr>
          </a:p>
        </p:txBody>
      </p:sp>
      <p:cxnSp>
        <p:nvCxnSpPr>
          <p:cNvPr id="23" name="Gerade Verbindung 22"/>
          <p:cNvCxnSpPr/>
          <p:nvPr userDrawn="1"/>
        </p:nvCxnSpPr>
        <p:spPr>
          <a:xfrm>
            <a:off x="3934890" y="2015660"/>
            <a:ext cx="0" cy="3160410"/>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8439734" y="2009669"/>
            <a:ext cx="0" cy="3166401"/>
          </a:xfrm>
          <a:prstGeom prst="line">
            <a:avLst/>
          </a:prstGeom>
          <a:ln>
            <a:solidFill>
              <a:schemeClr val="bg1"/>
            </a:solid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2">
            <a:schemeClr val="accent1"/>
          </a:lnRef>
          <a:fillRef idx="0">
            <a:schemeClr val="accent1"/>
          </a:fillRef>
          <a:effectRef idx="1">
            <a:schemeClr val="accent1"/>
          </a:effectRef>
          <a:fontRef idx="minor">
            <a:schemeClr val="tx1"/>
          </a:fontRef>
        </p:style>
      </p:cxnSp>
      <p:sp>
        <p:nvSpPr>
          <p:cNvPr id="2" name="Rechteck 1"/>
          <p:cNvSpPr/>
          <p:nvPr userDrawn="1"/>
        </p:nvSpPr>
        <p:spPr>
          <a:xfrm>
            <a:off x="89647" y="6432176"/>
            <a:ext cx="8658817" cy="42582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10" name="Titel 1"/>
          <p:cNvSpPr>
            <a:spLocks noGrp="1"/>
          </p:cNvSpPr>
          <p:nvPr>
            <p:ph type="ctrTitle"/>
          </p:nvPr>
        </p:nvSpPr>
        <p:spPr>
          <a:xfrm>
            <a:off x="3934890" y="2267305"/>
            <a:ext cx="4504844" cy="1548940"/>
          </a:xfrm>
        </p:spPr>
        <p:txBody>
          <a:bodyPr lIns="252000" tIns="252000" rIns="252000" bIns="108000" anchor="t" anchorCtr="0">
            <a:noAutofit/>
          </a:bodyPr>
          <a:lstStyle>
            <a:lvl1pPr algn="l">
              <a:defRPr sz="2200" b="1" i="0">
                <a:solidFill>
                  <a:schemeClr val="bg1"/>
                </a:solidFill>
              </a:defRPr>
            </a:lvl1pPr>
          </a:lstStyle>
          <a:p>
            <a:r>
              <a:rPr lang="de-DE" dirty="0"/>
              <a:t>Mastertitelformat bearbeiten</a:t>
            </a:r>
          </a:p>
        </p:txBody>
      </p:sp>
      <p:sp>
        <p:nvSpPr>
          <p:cNvPr id="11" name="Textplatzhalter 16"/>
          <p:cNvSpPr>
            <a:spLocks noGrp="1"/>
          </p:cNvSpPr>
          <p:nvPr>
            <p:ph type="body" sz="quarter" idx="14"/>
          </p:nvPr>
        </p:nvSpPr>
        <p:spPr>
          <a:xfrm>
            <a:off x="3935413" y="3816244"/>
            <a:ext cx="4503737" cy="1127125"/>
          </a:xfrm>
        </p:spPr>
        <p:txBody>
          <a:bodyPr lIns="252000" tIns="108000" rIns="252000" bIns="252000" anchor="b" anchorCtr="0">
            <a:noAutofit/>
          </a:bodyPr>
          <a:lstStyle>
            <a:lvl1pPr marL="0" indent="0">
              <a:lnSpc>
                <a:spcPts val="2200"/>
              </a:lnSpc>
              <a:spcBef>
                <a:spcPts val="0"/>
              </a:spcBef>
              <a:buNone/>
              <a:defRPr sz="1800">
                <a:solidFill>
                  <a:schemeClr val="bg1"/>
                </a:solidFill>
              </a:defRPr>
            </a:lvl1pPr>
            <a:lvl2pPr marL="457200" indent="0">
              <a:buNone/>
              <a:defRPr>
                <a:solidFill>
                  <a:srgbClr val="FFFFFF"/>
                </a:solidFill>
              </a:defRPr>
            </a:lvl2pPr>
            <a:lvl3pPr marL="914400" indent="0">
              <a:buNone/>
              <a:defRPr>
                <a:solidFill>
                  <a:srgbClr val="FFFFFF"/>
                </a:solidFill>
              </a:defRPr>
            </a:lvl3pPr>
            <a:lvl4pPr marL="1371600" indent="0">
              <a:buNone/>
              <a:defRPr>
                <a:solidFill>
                  <a:srgbClr val="FFFFFF"/>
                </a:solidFill>
              </a:defRPr>
            </a:lvl4pPr>
            <a:lvl5pPr marL="1828800" indent="0">
              <a:buNone/>
              <a:defRPr>
                <a:solidFill>
                  <a:srgbClr val="FFFFFF"/>
                </a:solidFill>
              </a:defRPr>
            </a:lvl5pPr>
          </a:lstStyle>
          <a:p>
            <a:pPr lvl="0"/>
            <a:r>
              <a:rPr lang="de-DE" dirty="0"/>
              <a:t>Mastertextformat bearbeiten</a:t>
            </a:r>
          </a:p>
        </p:txBody>
      </p:sp>
      <p:pic>
        <p:nvPicPr>
          <p:cNvPr id="12" name="Bild 11" descr="RKI-Logo_RGB_P300C.tif"/>
          <p:cNvPicPr>
            <a:picLocks noChangeAspect="1"/>
          </p:cNvPicPr>
          <p:nvPr userDrawn="1"/>
        </p:nvPicPr>
        <p:blipFill>
          <a:blip r:embed="rId3" cstate="screen">
            <a:alphaModFix/>
            <a:extLst>
              <a:ext uri="{28A0092B-C50C-407E-A947-70E740481C1C}">
                <a14:useLocalDpi xmlns:a14="http://schemas.microsoft.com/office/drawing/2010/main"/>
              </a:ext>
            </a:extLst>
          </a:blip>
          <a:stretch>
            <a:fillRect/>
          </a:stretch>
        </p:blipFill>
        <p:spPr>
          <a:xfrm>
            <a:off x="6770379" y="332655"/>
            <a:ext cx="2050093" cy="594649"/>
          </a:xfrm>
          <a:prstGeom prst="rect">
            <a:avLst/>
          </a:prstGeom>
        </p:spPr>
      </p:pic>
      <p:sp>
        <p:nvSpPr>
          <p:cNvPr id="14" name="Rechteck 13"/>
          <p:cNvSpPr/>
          <p:nvPr userDrawn="1"/>
        </p:nvSpPr>
        <p:spPr>
          <a:xfrm>
            <a:off x="8748464" y="2267304"/>
            <a:ext cx="395537" cy="2676064"/>
          </a:xfrm>
          <a:prstGeom prst="rect">
            <a:avLst/>
          </a:prstGeom>
          <a:solidFill>
            <a:srgbClr val="80A5DC"/>
          </a:solidFill>
          <a:ln>
            <a:noFill/>
          </a:ln>
          <a:effectLst/>
          <a:extLst>
            <a:ext uri="{FAA26D3D-D897-4be2-8F04-BA451C77F1D7}">
              <ma14:placeholderFlag xmlns="" xmlns:ma14="http://schemas.microsoft.com/office/mac/drawingml/2011/main"/>
            </a:ext>
            <a:ext uri="{C572A759-6A51-4108-AA02-DFA0A04FC94B}">
              <ma14:wrappingTextBoxFlag xmlns="" xmlns:ma14="http://schemas.microsoft.com/office/mac/drawingml/2011/main"/>
            </a:ext>
          </a:extLst>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de-DE"/>
          </a:p>
        </p:txBody>
      </p:sp>
    </p:spTree>
    <p:extLst>
      <p:ext uri="{BB962C8B-B14F-4D97-AF65-F5344CB8AC3E}">
        <p14:creationId xmlns:p14="http://schemas.microsoft.com/office/powerpoint/2010/main" val="199620653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11" name="Inhaltsplatzhalter 2"/>
          <p:cNvSpPr>
            <a:spLocks noGrp="1"/>
          </p:cNvSpPr>
          <p:nvPr>
            <p:ph sz="quarter" idx="13"/>
          </p:nvPr>
        </p:nvSpPr>
        <p:spPr>
          <a:xfrm>
            <a:off x="457199" y="1155700"/>
            <a:ext cx="8092593" cy="5302250"/>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dirty="0"/>
              <a:t>Mastertitelformat bearbeiten</a:t>
            </a:r>
          </a:p>
        </p:txBody>
      </p:sp>
      <p:sp>
        <p:nvSpPr>
          <p:cNvPr id="9" name="Datumsplatzhalter 8"/>
          <p:cNvSpPr>
            <a:spLocks noGrp="1"/>
          </p:cNvSpPr>
          <p:nvPr>
            <p:ph type="dt" sz="half" idx="14"/>
          </p:nvPr>
        </p:nvSpPr>
        <p:spPr/>
        <p:txBody>
          <a:bodyPr/>
          <a:lstStyle/>
          <a:p>
            <a:r>
              <a:rPr lang="de-DE" smtClean="0"/>
              <a:t>02.03.2020</a:t>
            </a:r>
            <a:endParaRPr lang="de-DE" dirty="0"/>
          </a:p>
        </p:txBody>
      </p:sp>
      <p:sp>
        <p:nvSpPr>
          <p:cNvPr id="10" name="Fußzeilenplatzhalter 9"/>
          <p:cNvSpPr>
            <a:spLocks noGrp="1"/>
          </p:cNvSpPr>
          <p:nvPr>
            <p:ph type="ftr" sz="quarter" idx="15"/>
          </p:nvPr>
        </p:nvSpPr>
        <p:spPr/>
        <p:txBody>
          <a:bodyPr/>
          <a:lstStyle/>
          <a:p>
            <a:r>
              <a:rPr lang="de-DE" smtClean="0"/>
              <a:t>Update: COVID-19</a:t>
            </a:r>
            <a:endParaRPr lang="de-DE" dirty="0"/>
          </a:p>
        </p:txBody>
      </p:sp>
      <p:sp>
        <p:nvSpPr>
          <p:cNvPr id="12" name="Foliennummernplatzhalter 11"/>
          <p:cNvSpPr>
            <a:spLocks noGrp="1"/>
          </p:cNvSpPr>
          <p:nvPr>
            <p:ph type="sldNum" sz="quarter" idx="16"/>
          </p:nvPr>
        </p:nvSpPr>
        <p:spPr/>
        <p:txBody>
          <a:bodyPr/>
          <a:lstStyle/>
          <a:p>
            <a:fld id="{162A217B-ED1C-D84B-8478-63C77FA79618}" type="slidenum">
              <a:rPr lang="de-DE" smtClean="0"/>
              <a:pPr/>
              <a:t>‹Nr.›</a:t>
            </a:fld>
            <a:endParaRPr lang="de-DE" dirty="0"/>
          </a:p>
        </p:txBody>
      </p:sp>
    </p:spTree>
    <p:extLst>
      <p:ext uri="{BB962C8B-B14F-4D97-AF65-F5344CB8AC3E}">
        <p14:creationId xmlns:p14="http://schemas.microsoft.com/office/powerpoint/2010/main" val="9601967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8" name="Inhaltsplatzhalter 7"/>
          <p:cNvSpPr>
            <a:spLocks noGrp="1"/>
          </p:cNvSpPr>
          <p:nvPr>
            <p:ph sz="quarter" idx="13"/>
          </p:nvPr>
        </p:nvSpPr>
        <p:spPr>
          <a:xfrm>
            <a:off x="4606442" y="1155699"/>
            <a:ext cx="3943350" cy="529590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9" name="Inhaltsplatzhalter 7"/>
          <p:cNvSpPr>
            <a:spLocks noGrp="1"/>
          </p:cNvSpPr>
          <p:nvPr>
            <p:ph sz="quarter" idx="14"/>
          </p:nvPr>
        </p:nvSpPr>
        <p:spPr>
          <a:xfrm>
            <a:off x="454844" y="1155699"/>
            <a:ext cx="3943350" cy="5295901"/>
          </a:xfrm>
        </p:spPr>
        <p:txBody>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10"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dirty="0"/>
              <a:t>Mastertitelformat bearbeiten</a:t>
            </a:r>
          </a:p>
        </p:txBody>
      </p:sp>
      <p:sp>
        <p:nvSpPr>
          <p:cNvPr id="11" name="Datumsplatzhalter 10"/>
          <p:cNvSpPr>
            <a:spLocks noGrp="1"/>
          </p:cNvSpPr>
          <p:nvPr>
            <p:ph type="dt" sz="half" idx="15"/>
          </p:nvPr>
        </p:nvSpPr>
        <p:spPr/>
        <p:txBody>
          <a:bodyPr/>
          <a:lstStyle/>
          <a:p>
            <a:r>
              <a:rPr lang="de-DE" smtClean="0"/>
              <a:t>02.03.2020</a:t>
            </a:r>
            <a:endParaRPr lang="de-DE" dirty="0"/>
          </a:p>
        </p:txBody>
      </p:sp>
      <p:sp>
        <p:nvSpPr>
          <p:cNvPr id="12" name="Fußzeilenplatzhalter 11"/>
          <p:cNvSpPr>
            <a:spLocks noGrp="1"/>
          </p:cNvSpPr>
          <p:nvPr>
            <p:ph type="ftr" sz="quarter" idx="16"/>
          </p:nvPr>
        </p:nvSpPr>
        <p:spPr/>
        <p:txBody>
          <a:bodyPr/>
          <a:lstStyle/>
          <a:p>
            <a:r>
              <a:rPr lang="de-DE" smtClean="0"/>
              <a:t>Update: COVID-19</a:t>
            </a:r>
            <a:endParaRPr lang="de-DE" dirty="0"/>
          </a:p>
        </p:txBody>
      </p:sp>
      <p:sp>
        <p:nvSpPr>
          <p:cNvPr id="13" name="Foliennummernplatzhalter 12"/>
          <p:cNvSpPr>
            <a:spLocks noGrp="1"/>
          </p:cNvSpPr>
          <p:nvPr>
            <p:ph type="sldNum" sz="quarter" idx="17"/>
          </p:nvPr>
        </p:nvSpPr>
        <p:spPr/>
        <p:txBody>
          <a:bodyPr/>
          <a:lstStyle/>
          <a:p>
            <a:fld id="{162A217B-ED1C-D84B-8478-63C77FA79618}" type="slidenum">
              <a:rPr lang="de-DE" smtClean="0"/>
              <a:pPr/>
              <a:t>‹Nr.›</a:t>
            </a:fld>
            <a:endParaRPr lang="de-DE" dirty="0"/>
          </a:p>
        </p:txBody>
      </p:sp>
    </p:spTree>
    <p:extLst>
      <p:ext uri="{BB962C8B-B14F-4D97-AF65-F5344CB8AC3E}">
        <p14:creationId xmlns:p14="http://schemas.microsoft.com/office/powerpoint/2010/main" val="28800253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Mastertitelformat bearbeiten</a:t>
            </a:r>
          </a:p>
        </p:txBody>
      </p:sp>
      <p:sp>
        <p:nvSpPr>
          <p:cNvPr id="9" name="Datumsplatzhalter 8"/>
          <p:cNvSpPr>
            <a:spLocks noGrp="1"/>
          </p:cNvSpPr>
          <p:nvPr>
            <p:ph type="dt" sz="half" idx="10"/>
          </p:nvPr>
        </p:nvSpPr>
        <p:spPr/>
        <p:txBody>
          <a:bodyPr/>
          <a:lstStyle/>
          <a:p>
            <a:r>
              <a:rPr lang="de-DE" smtClean="0"/>
              <a:t>02.03.2020</a:t>
            </a:r>
            <a:endParaRPr lang="de-DE" dirty="0"/>
          </a:p>
        </p:txBody>
      </p:sp>
      <p:sp>
        <p:nvSpPr>
          <p:cNvPr id="10" name="Fußzeilenplatzhalter 9"/>
          <p:cNvSpPr>
            <a:spLocks noGrp="1"/>
          </p:cNvSpPr>
          <p:nvPr>
            <p:ph type="ftr" sz="quarter" idx="11"/>
          </p:nvPr>
        </p:nvSpPr>
        <p:spPr/>
        <p:txBody>
          <a:bodyPr/>
          <a:lstStyle/>
          <a:p>
            <a:r>
              <a:rPr lang="de-DE" smtClean="0"/>
              <a:t>Update: COVID-19</a:t>
            </a:r>
            <a:endParaRPr lang="de-DE" dirty="0"/>
          </a:p>
        </p:txBody>
      </p:sp>
      <p:sp>
        <p:nvSpPr>
          <p:cNvPr id="11" name="Foliennummernplatzhalter 10"/>
          <p:cNvSpPr>
            <a:spLocks noGrp="1"/>
          </p:cNvSpPr>
          <p:nvPr>
            <p:ph type="sldNum" sz="quarter" idx="12"/>
          </p:nvPr>
        </p:nvSpPr>
        <p:spPr/>
        <p:txBody>
          <a:bodyPr/>
          <a:lstStyle/>
          <a:p>
            <a:fld id="{162A217B-ED1C-D84B-8478-63C77FA79618}" type="slidenum">
              <a:rPr lang="de-DE" smtClean="0"/>
              <a:pPr/>
              <a:t>‹Nr.›</a:t>
            </a:fld>
            <a:endParaRPr lang="de-DE" dirty="0"/>
          </a:p>
        </p:txBody>
      </p:sp>
    </p:spTree>
    <p:extLst>
      <p:ext uri="{BB962C8B-B14F-4D97-AF65-F5344CB8AC3E}">
        <p14:creationId xmlns:p14="http://schemas.microsoft.com/office/powerpoint/2010/main" val="12704512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8" name="Datumsplatzhalter 7"/>
          <p:cNvSpPr>
            <a:spLocks noGrp="1"/>
          </p:cNvSpPr>
          <p:nvPr>
            <p:ph type="dt" sz="half" idx="10"/>
          </p:nvPr>
        </p:nvSpPr>
        <p:spPr/>
        <p:txBody>
          <a:bodyPr/>
          <a:lstStyle/>
          <a:p>
            <a:r>
              <a:rPr lang="de-DE" smtClean="0"/>
              <a:t>02.03.2020</a:t>
            </a:r>
            <a:endParaRPr lang="de-DE" dirty="0"/>
          </a:p>
        </p:txBody>
      </p:sp>
      <p:sp>
        <p:nvSpPr>
          <p:cNvPr id="9" name="Fußzeilenplatzhalter 8"/>
          <p:cNvSpPr>
            <a:spLocks noGrp="1"/>
          </p:cNvSpPr>
          <p:nvPr>
            <p:ph type="ftr" sz="quarter" idx="11"/>
          </p:nvPr>
        </p:nvSpPr>
        <p:spPr/>
        <p:txBody>
          <a:bodyPr/>
          <a:lstStyle/>
          <a:p>
            <a:r>
              <a:rPr lang="de-DE" smtClean="0"/>
              <a:t>Update: COVID-19</a:t>
            </a:r>
            <a:endParaRPr lang="de-DE" dirty="0"/>
          </a:p>
        </p:txBody>
      </p:sp>
      <p:sp>
        <p:nvSpPr>
          <p:cNvPr id="10" name="Foliennummernplatzhalter 9"/>
          <p:cNvSpPr>
            <a:spLocks noGrp="1"/>
          </p:cNvSpPr>
          <p:nvPr>
            <p:ph type="sldNum" sz="quarter" idx="12"/>
          </p:nvPr>
        </p:nvSpPr>
        <p:spPr/>
        <p:txBody>
          <a:bodyPr/>
          <a:lstStyle/>
          <a:p>
            <a:fld id="{162A217B-ED1C-D84B-8478-63C77FA79618}" type="slidenum">
              <a:rPr lang="de-DE" smtClean="0"/>
              <a:pPr/>
              <a:t>‹Nr.›</a:t>
            </a:fld>
            <a:endParaRPr lang="de-DE" dirty="0"/>
          </a:p>
        </p:txBody>
      </p:sp>
    </p:spTree>
    <p:extLst>
      <p:ext uri="{BB962C8B-B14F-4D97-AF65-F5344CB8AC3E}">
        <p14:creationId xmlns:p14="http://schemas.microsoft.com/office/powerpoint/2010/main" val="365855864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1_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GB"/>
          </a:p>
        </p:txBody>
      </p:sp>
      <p:sp>
        <p:nvSpPr>
          <p:cNvPr id="3" name="Datumsplatzhalter 2"/>
          <p:cNvSpPr>
            <a:spLocks noGrp="1"/>
          </p:cNvSpPr>
          <p:nvPr>
            <p:ph type="dt" sz="half" idx="10"/>
          </p:nvPr>
        </p:nvSpPr>
        <p:spPr/>
        <p:txBody>
          <a:bodyPr/>
          <a:lstStyle/>
          <a:p>
            <a:fld id="{396D979A-724F-4DEA-A099-130FDAD384F5}" type="datetimeFigureOut">
              <a:rPr lang="en-GB" smtClean="0">
                <a:solidFill>
                  <a:prstClr val="black">
                    <a:tint val="75000"/>
                  </a:prstClr>
                </a:solidFill>
              </a:rPr>
              <a:pPr/>
              <a:t>03/03/2020</a:t>
            </a:fld>
            <a:endParaRPr lang="en-GB" dirty="0">
              <a:solidFill>
                <a:prstClr val="black">
                  <a:tint val="75000"/>
                </a:prstClr>
              </a:solidFill>
            </a:endParaRPr>
          </a:p>
        </p:txBody>
      </p:sp>
      <p:sp>
        <p:nvSpPr>
          <p:cNvPr id="4" name="Fußzeilenplatzhalter 3"/>
          <p:cNvSpPr>
            <a:spLocks noGrp="1"/>
          </p:cNvSpPr>
          <p:nvPr>
            <p:ph type="ftr" sz="quarter" idx="11"/>
          </p:nvPr>
        </p:nvSpPr>
        <p:spPr/>
        <p:txBody>
          <a:bodyPr/>
          <a:lstStyle/>
          <a:p>
            <a:endParaRPr lang="en-GB" dirty="0">
              <a:solidFill>
                <a:prstClr val="black">
                  <a:tint val="75000"/>
                </a:prstClr>
              </a:solidFill>
            </a:endParaRPr>
          </a:p>
        </p:txBody>
      </p:sp>
      <p:sp>
        <p:nvSpPr>
          <p:cNvPr id="5" name="Foliennummernplatzhalter 4"/>
          <p:cNvSpPr>
            <a:spLocks noGrp="1"/>
          </p:cNvSpPr>
          <p:nvPr>
            <p:ph type="sldNum" sz="quarter" idx="12"/>
          </p:nvPr>
        </p:nvSpPr>
        <p:spPr/>
        <p:txBody>
          <a:bodyPr/>
          <a:lstStyle/>
          <a:p>
            <a:fld id="{9D0B30E5-E52B-4FF3-86B5-13F9C975F974}" type="slidenum">
              <a:rPr lang="en-GB" smtClean="0">
                <a:solidFill>
                  <a:prstClr val="black">
                    <a:tint val="75000"/>
                  </a:prstClr>
                </a:solidFill>
              </a:rPr>
              <a:pPr/>
              <a:t>‹Nr.›</a:t>
            </a:fld>
            <a:endParaRPr lang="en-GB" dirty="0">
              <a:solidFill>
                <a:prstClr val="black">
                  <a:tint val="75000"/>
                </a:prstClr>
              </a:solidFill>
            </a:endParaRPr>
          </a:p>
        </p:txBody>
      </p:sp>
    </p:spTree>
    <p:extLst>
      <p:ext uri="{BB962C8B-B14F-4D97-AF65-F5344CB8AC3E}">
        <p14:creationId xmlns:p14="http://schemas.microsoft.com/office/powerpoint/2010/main" val="366510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692696"/>
            <a:ext cx="8092592" cy="338554"/>
          </a:xfrm>
          <a:prstGeom prst="rect">
            <a:avLst/>
          </a:prstGeom>
        </p:spPr>
        <p:txBody>
          <a:bodyPr vert="horz" lIns="0" tIns="0" rIns="0" bIns="0" rtlCol="0" anchor="t" anchorCtr="0">
            <a:spAutoFit/>
          </a:bodyPr>
          <a:lstStyle/>
          <a:p>
            <a:r>
              <a:rPr lang="de-DE" dirty="0"/>
              <a:t>Mastertitelformat bearbeiten</a:t>
            </a:r>
          </a:p>
        </p:txBody>
      </p:sp>
      <p:sp>
        <p:nvSpPr>
          <p:cNvPr id="3" name="Textplatzhalter 2"/>
          <p:cNvSpPr>
            <a:spLocks noGrp="1"/>
          </p:cNvSpPr>
          <p:nvPr>
            <p:ph type="body" idx="1"/>
          </p:nvPr>
        </p:nvSpPr>
        <p:spPr>
          <a:xfrm>
            <a:off x="457199" y="1155700"/>
            <a:ext cx="8092593" cy="5302250"/>
          </a:xfrm>
          <a:prstGeom prst="rect">
            <a:avLst/>
          </a:prstGeom>
        </p:spPr>
        <p:txBody>
          <a:bodyPr vert="horz" lIns="0" tIns="0" rIns="0" bIns="0" rtlCol="0">
            <a:normAutofit/>
          </a:body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564825" y="6622713"/>
            <a:ext cx="1860421" cy="195750"/>
          </a:xfrm>
          <a:prstGeom prst="rect">
            <a:avLst/>
          </a:prstGeom>
        </p:spPr>
        <p:txBody>
          <a:bodyPr vert="horz" lIns="0" tIns="0" rIns="0" bIns="45720" rtlCol="0" anchor="t" anchorCtr="0"/>
          <a:lstStyle>
            <a:lvl1pPr algn="l">
              <a:defRPr sz="1200">
                <a:solidFill>
                  <a:srgbClr val="006EC7"/>
                </a:solidFill>
              </a:defRPr>
            </a:lvl1pPr>
          </a:lstStyle>
          <a:p>
            <a:r>
              <a:rPr lang="de-DE" dirty="0" smtClean="0"/>
              <a:t>02.03.2020</a:t>
            </a:r>
            <a:endParaRPr lang="de-DE" dirty="0"/>
          </a:p>
        </p:txBody>
      </p:sp>
      <p:sp>
        <p:nvSpPr>
          <p:cNvPr id="5" name="Fußzeilenplatzhalter 4"/>
          <p:cNvSpPr>
            <a:spLocks noGrp="1"/>
          </p:cNvSpPr>
          <p:nvPr>
            <p:ph type="ftr" sz="quarter" idx="3"/>
          </p:nvPr>
        </p:nvSpPr>
        <p:spPr>
          <a:xfrm>
            <a:off x="2699791" y="6622713"/>
            <a:ext cx="5182675" cy="195750"/>
          </a:xfrm>
          <a:prstGeom prst="rect">
            <a:avLst/>
          </a:prstGeom>
        </p:spPr>
        <p:txBody>
          <a:bodyPr vert="horz" lIns="0" tIns="0" rIns="0" bIns="45720" rtlCol="0" anchor="t" anchorCtr="0"/>
          <a:lstStyle>
            <a:lvl1pPr algn="l">
              <a:defRPr sz="1200">
                <a:solidFill>
                  <a:srgbClr val="006EC7"/>
                </a:solidFill>
              </a:defRPr>
            </a:lvl1pPr>
          </a:lstStyle>
          <a:p>
            <a:r>
              <a:rPr lang="de-DE" dirty="0" smtClean="0"/>
              <a:t>Update: COVID-19</a:t>
            </a:r>
            <a:endParaRPr lang="de-DE" dirty="0"/>
          </a:p>
        </p:txBody>
      </p:sp>
      <p:sp>
        <p:nvSpPr>
          <p:cNvPr id="6" name="Foliennummernplatzhalter 5"/>
          <p:cNvSpPr>
            <a:spLocks noGrp="1"/>
          </p:cNvSpPr>
          <p:nvPr>
            <p:ph type="sldNum" sz="quarter" idx="4"/>
          </p:nvPr>
        </p:nvSpPr>
        <p:spPr>
          <a:xfrm>
            <a:off x="8052920" y="6622713"/>
            <a:ext cx="496872" cy="195750"/>
          </a:xfrm>
          <a:prstGeom prst="rect">
            <a:avLst/>
          </a:prstGeom>
        </p:spPr>
        <p:txBody>
          <a:bodyPr vert="horz" lIns="0" tIns="0" rIns="0" bIns="45720" rtlCol="0" anchor="t" anchorCtr="0"/>
          <a:lstStyle>
            <a:lvl1pPr algn="ctr">
              <a:defRPr sz="1200">
                <a:solidFill>
                  <a:srgbClr val="006EC7"/>
                </a:solidFill>
              </a:defRPr>
            </a:lvl1pPr>
          </a:lstStyle>
          <a:p>
            <a:fld id="{162A217B-ED1C-D84B-8478-63C77FA79618}" type="slidenum">
              <a:rPr lang="de-DE" smtClean="0"/>
              <a:pPr/>
              <a:t>‹Nr.›</a:t>
            </a:fld>
            <a:endParaRPr lang="de-DE" dirty="0"/>
          </a:p>
        </p:txBody>
      </p:sp>
      <p:cxnSp>
        <p:nvCxnSpPr>
          <p:cNvPr id="13" name="Gerade Verbindung 12"/>
          <p:cNvCxnSpPr/>
          <p:nvPr userDrawn="1"/>
        </p:nvCxnSpPr>
        <p:spPr>
          <a:xfrm>
            <a:off x="2594239" y="6628377"/>
            <a:ext cx="0" cy="229623"/>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cxnSp>
        <p:nvCxnSpPr>
          <p:cNvPr id="14" name="Gerade Verbindung 13"/>
          <p:cNvCxnSpPr/>
          <p:nvPr userDrawn="1"/>
        </p:nvCxnSpPr>
        <p:spPr>
          <a:xfrm>
            <a:off x="457200" y="6622713"/>
            <a:ext cx="0" cy="235287"/>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cxnSp>
        <p:nvCxnSpPr>
          <p:cNvPr id="16" name="Gerade Verbindung 15"/>
          <p:cNvCxnSpPr/>
          <p:nvPr userDrawn="1"/>
        </p:nvCxnSpPr>
        <p:spPr>
          <a:xfrm>
            <a:off x="8564139" y="6636373"/>
            <a:ext cx="0" cy="221627"/>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pic>
        <p:nvPicPr>
          <p:cNvPr id="15" name="Bild 14" descr="RKI-Logo_RGB_P300C.tif"/>
          <p:cNvPicPr>
            <a:picLocks noChangeAspect="1"/>
          </p:cNvPicPr>
          <p:nvPr userDrawn="1"/>
        </p:nvPicPr>
        <p:blipFill>
          <a:blip r:embed="rId9" cstate="screen">
            <a:alphaModFix/>
            <a:extLst>
              <a:ext uri="{28A0092B-C50C-407E-A947-70E740481C1C}">
                <a14:useLocalDpi xmlns:a14="http://schemas.microsoft.com/office/drawing/2010/main"/>
              </a:ext>
            </a:extLst>
          </a:blip>
          <a:stretch>
            <a:fillRect/>
          </a:stretch>
        </p:blipFill>
        <p:spPr>
          <a:xfrm>
            <a:off x="7206623" y="182309"/>
            <a:ext cx="1656184" cy="480392"/>
          </a:xfrm>
          <a:prstGeom prst="rect">
            <a:avLst/>
          </a:prstGeom>
        </p:spPr>
      </p:pic>
      <p:cxnSp>
        <p:nvCxnSpPr>
          <p:cNvPr id="17" name="Gerade Verbindung 16">
            <a:extLst>
              <a:ext uri="{FF2B5EF4-FFF2-40B4-BE49-F238E27FC236}">
                <a16:creationId xmlns:a16="http://schemas.microsoft.com/office/drawing/2014/main" xmlns="" id="{3D4E5546-5335-5647-A96F-CE3BCF4D161A}"/>
              </a:ext>
            </a:extLst>
          </p:cNvPr>
          <p:cNvCxnSpPr/>
          <p:nvPr userDrawn="1"/>
        </p:nvCxnSpPr>
        <p:spPr>
          <a:xfrm>
            <a:off x="8045635" y="6636373"/>
            <a:ext cx="0" cy="221627"/>
          </a:xfrm>
          <a:prstGeom prst="line">
            <a:avLst/>
          </a:prstGeom>
          <a:ln w="6350">
            <a:solidFill>
              <a:srgbClr val="006EC7"/>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0595598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4" r:id="rId4"/>
    <p:sldLayoutId id="2147483661" r:id="rId5"/>
    <p:sldLayoutId id="2147483655" r:id="rId6"/>
    <p:sldLayoutId id="2147483662" r:id="rId7"/>
  </p:sldLayoutIdLst>
  <p:timing>
    <p:tnLst>
      <p:par>
        <p:cTn id="1" dur="indefinite" restart="never" nodeType="tmRoot"/>
      </p:par>
    </p:tnLst>
  </p:timing>
  <p:hf hdr="0"/>
  <p:txStyles>
    <p:title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p:titleStyle>
    <p:bodyStyle>
      <a:lvl1pPr marL="342900" indent="-342900" algn="l" defTabSz="457200" rtl="0" eaLnBrk="1" latinLnBrk="0" hangingPunct="1">
        <a:spcBef>
          <a:spcPts val="432"/>
        </a:spcBef>
        <a:buClr>
          <a:srgbClr val="006EC7"/>
        </a:buClr>
        <a:buFont typeface="Wingdings" charset="2"/>
        <a:buChar char="§"/>
        <a:defRPr sz="2200" kern="1200">
          <a:solidFill>
            <a:schemeClr val="tx1"/>
          </a:solidFill>
          <a:latin typeface="+mn-lt"/>
          <a:ea typeface="+mn-ea"/>
          <a:cs typeface="+mn-cs"/>
        </a:defRPr>
      </a:lvl1pPr>
      <a:lvl2pPr marL="742950" indent="-285750" algn="l" defTabSz="457200" rtl="0" eaLnBrk="1" latinLnBrk="0" hangingPunct="1">
        <a:spcBef>
          <a:spcPts val="432"/>
        </a:spcBef>
        <a:buClr>
          <a:srgbClr val="006EC7"/>
        </a:buClr>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ts val="432"/>
        </a:spcBef>
        <a:buClr>
          <a:srgbClr val="006EC7"/>
        </a:buClr>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ts val="432"/>
        </a:spcBef>
        <a:buClr>
          <a:srgbClr val="006EC7"/>
        </a:buClr>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ts val="432"/>
        </a:spcBef>
        <a:buClr>
          <a:srgbClr val="006EC7"/>
        </a:buClr>
        <a:buFont typeface="Wingdings" charset="2"/>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4294967295"/>
          </p:nvPr>
        </p:nvSpPr>
        <p:spPr>
          <a:xfrm>
            <a:off x="2699791" y="6622713"/>
            <a:ext cx="5182675" cy="195750"/>
          </a:xfrm>
          <a:prstGeom prst="rect">
            <a:avLst/>
          </a:prstGeom>
        </p:spPr>
        <p:txBody>
          <a:bodyPr/>
          <a:lstStyle/>
          <a:p>
            <a:r>
              <a:rPr lang="de-DE" smtClean="0"/>
              <a:t>COVID-19</a:t>
            </a:r>
            <a:endParaRPr lang="de-DE" dirty="0"/>
          </a:p>
        </p:txBody>
      </p:sp>
      <p:sp>
        <p:nvSpPr>
          <p:cNvPr id="4" name="Foliennummernplatzhalter 3"/>
          <p:cNvSpPr>
            <a:spLocks noGrp="1"/>
          </p:cNvSpPr>
          <p:nvPr>
            <p:ph type="sldNum" sz="quarter" idx="4294967295"/>
          </p:nvPr>
        </p:nvSpPr>
        <p:spPr>
          <a:xfrm>
            <a:off x="8052920" y="6622713"/>
            <a:ext cx="496872" cy="195750"/>
          </a:xfrm>
          <a:prstGeom prst="rect">
            <a:avLst/>
          </a:prstGeom>
        </p:spPr>
        <p:txBody>
          <a:bodyPr/>
          <a:lstStyle/>
          <a:p>
            <a:fld id="{162A217B-ED1C-D84B-8478-63C77FA79618}" type="slidenum">
              <a:rPr lang="de-DE" smtClean="0"/>
              <a:t>1</a:t>
            </a:fld>
            <a:endParaRPr lang="de-DE"/>
          </a:p>
        </p:txBody>
      </p:sp>
      <p:sp>
        <p:nvSpPr>
          <p:cNvPr id="11" name="Titel 4"/>
          <p:cNvSpPr txBox="1">
            <a:spLocks/>
          </p:cNvSpPr>
          <p:nvPr/>
        </p:nvSpPr>
        <p:spPr>
          <a:xfrm>
            <a:off x="457200" y="364667"/>
            <a:ext cx="8092592" cy="430887"/>
          </a:xfrm>
          <a:prstGeom prst="rect">
            <a:avLst/>
          </a:prstGeom>
        </p:spPr>
        <p:txBody>
          <a:bodyPr vert="horz"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r>
              <a:rPr lang="de-DE" sz="2800" dirty="0" smtClean="0"/>
              <a:t>COVID-19: Fälle in Deutschland (Stand 3.3.2020)</a:t>
            </a:r>
            <a:endParaRPr lang="de-DE" sz="2800" dirty="0"/>
          </a:p>
        </p:txBody>
      </p:sp>
      <p:sp>
        <p:nvSpPr>
          <p:cNvPr id="7" name="Rechteck 6"/>
          <p:cNvSpPr/>
          <p:nvPr/>
        </p:nvSpPr>
        <p:spPr>
          <a:xfrm>
            <a:off x="457198" y="795554"/>
            <a:ext cx="8393325" cy="754053"/>
          </a:xfrm>
          <a:prstGeom prst="rect">
            <a:avLst/>
          </a:prstGeom>
        </p:spPr>
        <p:txBody>
          <a:bodyPr wrap="square">
            <a:spAutoFit/>
          </a:bodyPr>
          <a:lstStyle/>
          <a:p>
            <a:r>
              <a:rPr lang="de-DE" sz="2000" b="1" dirty="0" smtClean="0"/>
              <a:t>Zusammenfassung der aktuellen Lage </a:t>
            </a:r>
            <a:r>
              <a:rPr lang="de-DE" sz="1600" i="1" dirty="0" smtClean="0"/>
              <a:t>National (Datenstand 03.03.2020, 8 Uhr)</a:t>
            </a:r>
          </a:p>
          <a:p>
            <a:pPr>
              <a:spcBef>
                <a:spcPts val="600"/>
              </a:spcBef>
            </a:pPr>
            <a:r>
              <a:rPr lang="de-DE" dirty="0" smtClean="0"/>
              <a:t>Insgesamt wurden in Deutschland 188 bestätigte SARS-CoV-2 Infektionen berichtet.</a:t>
            </a:r>
            <a:endParaRPr lang="de-DE" dirty="0"/>
          </a:p>
        </p:txBody>
      </p:sp>
      <p:graphicFrame>
        <p:nvGraphicFramePr>
          <p:cNvPr id="2" name="Tabelle 1"/>
          <p:cNvGraphicFramePr>
            <a:graphicFrameLocks noGrp="1"/>
          </p:cNvGraphicFramePr>
          <p:nvPr>
            <p:extLst>
              <p:ext uri="{D42A27DB-BD31-4B8C-83A1-F6EECF244321}">
                <p14:modId xmlns:p14="http://schemas.microsoft.com/office/powerpoint/2010/main" val="371333594"/>
              </p:ext>
            </p:extLst>
          </p:nvPr>
        </p:nvGraphicFramePr>
        <p:xfrm>
          <a:off x="657592" y="1549607"/>
          <a:ext cx="7395328" cy="2926080"/>
        </p:xfrm>
        <a:graphic>
          <a:graphicData uri="http://schemas.openxmlformats.org/drawingml/2006/table">
            <a:tbl>
              <a:tblPr firstRow="1" bandRow="1">
                <a:tableStyleId>{69CF1AB2-1976-4502-BF36-3FF5EA218861}</a:tableStyleId>
              </a:tblPr>
              <a:tblGrid>
                <a:gridCol w="2861188"/>
                <a:gridCol w="638441"/>
                <a:gridCol w="3162151"/>
                <a:gridCol w="733548"/>
              </a:tblGrid>
              <a:tr h="271537">
                <a:tc>
                  <a:txBody>
                    <a:bodyPr/>
                    <a:lstStyle/>
                    <a:p>
                      <a:r>
                        <a:rPr lang="de-DE" sz="1600" b="0" dirty="0" smtClean="0"/>
                        <a:t>Baden-Württemberg</a:t>
                      </a:r>
                      <a:endParaRPr lang="de-DE" sz="1600" b="0" dirty="0"/>
                    </a:p>
                  </a:txBody>
                  <a:tcPr/>
                </a:tc>
                <a:tc>
                  <a:txBody>
                    <a:bodyPr/>
                    <a:lstStyle/>
                    <a:p>
                      <a:pPr algn="r"/>
                      <a:r>
                        <a:rPr lang="de-DE" sz="1800" b="0" dirty="0" smtClean="0"/>
                        <a:t>26</a:t>
                      </a:r>
                      <a:endParaRPr lang="de-DE" sz="1800"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800" b="0" dirty="0" smtClean="0"/>
                        <a:t>Niedersachsen</a:t>
                      </a:r>
                    </a:p>
                  </a:txBody>
                  <a:tcPr/>
                </a:tc>
                <a:tc>
                  <a:txBody>
                    <a:bodyPr/>
                    <a:lstStyle/>
                    <a:p>
                      <a:pPr algn="r"/>
                      <a:r>
                        <a:rPr lang="de-DE" sz="1800" b="0" dirty="0" smtClean="0"/>
                        <a:t>2</a:t>
                      </a:r>
                      <a:endParaRPr lang="de-DE" sz="1800" b="0" dirty="0"/>
                    </a:p>
                  </a:txBody>
                  <a:tcPr/>
                </a:tc>
              </a:tr>
              <a:tr h="271537">
                <a:tc>
                  <a:txBody>
                    <a:bodyPr/>
                    <a:lstStyle/>
                    <a:p>
                      <a:r>
                        <a:rPr lang="de-DE" sz="1600" b="0" dirty="0" smtClean="0"/>
                        <a:t>Bayern</a:t>
                      </a:r>
                      <a:endParaRPr lang="de-DE" sz="1600" b="0" dirty="0"/>
                    </a:p>
                  </a:txBody>
                  <a:tcPr/>
                </a:tc>
                <a:tc>
                  <a:txBody>
                    <a:bodyPr/>
                    <a:lstStyle/>
                    <a:p>
                      <a:pPr algn="r"/>
                      <a:r>
                        <a:rPr lang="de-DE" sz="1800" b="0" dirty="0" smtClean="0"/>
                        <a:t>36</a:t>
                      </a:r>
                      <a:endParaRPr lang="de-DE" sz="1800" b="0" dirty="0"/>
                    </a:p>
                  </a:txBody>
                  <a:tcPr/>
                </a:tc>
                <a:tc>
                  <a:txBody>
                    <a:bodyPr/>
                    <a:lstStyle/>
                    <a:p>
                      <a:r>
                        <a:rPr lang="de-DE" sz="1600" b="0" dirty="0" smtClean="0"/>
                        <a:t>Nordrhein-Westfalen</a:t>
                      </a:r>
                      <a:endParaRPr lang="de-DE" sz="1600" b="0" dirty="0"/>
                    </a:p>
                  </a:txBody>
                  <a:tcPr/>
                </a:tc>
                <a:tc>
                  <a:txBody>
                    <a:bodyPr/>
                    <a:lstStyle/>
                    <a:p>
                      <a:pPr algn="r"/>
                      <a:r>
                        <a:rPr lang="de-DE" sz="1800" b="0" dirty="0" smtClean="0"/>
                        <a:t>101</a:t>
                      </a:r>
                      <a:endParaRPr lang="de-DE" sz="1800" b="0" dirty="0"/>
                    </a:p>
                  </a:txBody>
                  <a:tcPr/>
                </a:tc>
              </a:tr>
              <a:tr h="271537">
                <a:tc>
                  <a:txBody>
                    <a:bodyPr/>
                    <a:lstStyle/>
                    <a:p>
                      <a:r>
                        <a:rPr lang="de-DE" sz="1600" dirty="0" smtClean="0"/>
                        <a:t>Berlin</a:t>
                      </a:r>
                      <a:endParaRPr lang="de-DE" sz="1600" dirty="0"/>
                    </a:p>
                  </a:txBody>
                  <a:tcPr/>
                </a:tc>
                <a:tc>
                  <a:txBody>
                    <a:bodyPr/>
                    <a:lstStyle/>
                    <a:p>
                      <a:pPr algn="r"/>
                      <a:r>
                        <a:rPr lang="de-DE" sz="1800" dirty="0" smtClean="0"/>
                        <a:t>3</a:t>
                      </a:r>
                      <a:endParaRPr lang="de-DE" sz="1800" dirty="0"/>
                    </a:p>
                  </a:txBody>
                  <a:tcPr/>
                </a:tc>
                <a:tc>
                  <a:txBody>
                    <a:bodyPr/>
                    <a:lstStyle/>
                    <a:p>
                      <a:r>
                        <a:rPr lang="de-DE" sz="1600" b="0" dirty="0" smtClean="0"/>
                        <a:t>Rheinland-Pfalz</a:t>
                      </a:r>
                      <a:endParaRPr lang="de-DE" sz="1600" b="0" dirty="0"/>
                    </a:p>
                  </a:txBody>
                  <a:tcPr/>
                </a:tc>
                <a:tc>
                  <a:txBody>
                    <a:bodyPr/>
                    <a:lstStyle/>
                    <a:p>
                      <a:pPr algn="r"/>
                      <a:r>
                        <a:rPr lang="de-DE" sz="1800" b="0" dirty="0" smtClean="0"/>
                        <a:t>2</a:t>
                      </a:r>
                      <a:endParaRPr lang="de-DE" sz="1800" b="0" dirty="0"/>
                    </a:p>
                  </a:txBody>
                  <a:tcPr/>
                </a:tc>
              </a:tr>
              <a:tr h="271537">
                <a:tc>
                  <a:txBody>
                    <a:bodyPr/>
                    <a:lstStyle/>
                    <a:p>
                      <a:r>
                        <a:rPr lang="de-DE" sz="1600" dirty="0" smtClean="0"/>
                        <a:t>Brandenburg</a:t>
                      </a:r>
                      <a:endParaRPr lang="de-DE" sz="1600" dirty="0"/>
                    </a:p>
                  </a:txBody>
                  <a:tcPr/>
                </a:tc>
                <a:tc>
                  <a:txBody>
                    <a:bodyPr/>
                    <a:lstStyle/>
                    <a:p>
                      <a:pPr algn="r"/>
                      <a:r>
                        <a:rPr lang="de-DE" sz="1800" dirty="0" smtClean="0"/>
                        <a:t>1</a:t>
                      </a:r>
                      <a:endParaRPr lang="de-DE" sz="1800" dirty="0"/>
                    </a:p>
                  </a:txBody>
                  <a:tcPr/>
                </a:tc>
                <a:tc>
                  <a:txBody>
                    <a:bodyPr/>
                    <a:lstStyle/>
                    <a:p>
                      <a:r>
                        <a:rPr lang="de-DE" sz="1600" b="0" dirty="0" smtClean="0"/>
                        <a:t>Saarland</a:t>
                      </a:r>
                      <a:endParaRPr lang="de-DE" sz="1600" b="0" dirty="0"/>
                    </a:p>
                  </a:txBody>
                  <a:tcPr/>
                </a:tc>
                <a:tc>
                  <a:txBody>
                    <a:bodyPr/>
                    <a:lstStyle/>
                    <a:p>
                      <a:pPr algn="r"/>
                      <a:r>
                        <a:rPr lang="de-DE" sz="1800" b="0" dirty="0" smtClean="0"/>
                        <a:t>0</a:t>
                      </a:r>
                      <a:endParaRPr lang="de-DE" sz="1800" b="0" dirty="0"/>
                    </a:p>
                  </a:txBody>
                  <a:tcPr/>
                </a:tc>
              </a:tr>
              <a:tr h="271537">
                <a:tc>
                  <a:txBody>
                    <a:bodyPr/>
                    <a:lstStyle/>
                    <a:p>
                      <a:r>
                        <a:rPr lang="de-DE" sz="1600" dirty="0" smtClean="0"/>
                        <a:t>Bremen</a:t>
                      </a:r>
                      <a:endParaRPr lang="de-DE" sz="1600" dirty="0"/>
                    </a:p>
                  </a:txBody>
                  <a:tcPr/>
                </a:tc>
                <a:tc>
                  <a:txBody>
                    <a:bodyPr/>
                    <a:lstStyle/>
                    <a:p>
                      <a:pPr algn="r"/>
                      <a:r>
                        <a:rPr lang="de-DE" sz="1800" dirty="0" smtClean="0"/>
                        <a:t>1</a:t>
                      </a:r>
                      <a:endParaRPr lang="de-DE" sz="1800" dirty="0"/>
                    </a:p>
                  </a:txBody>
                  <a:tcPr/>
                </a:tc>
                <a:tc>
                  <a:txBody>
                    <a:bodyPr/>
                    <a:lstStyle/>
                    <a:p>
                      <a:r>
                        <a:rPr lang="de-DE" sz="1600" b="0" dirty="0" smtClean="0"/>
                        <a:t>Sachsen</a:t>
                      </a:r>
                      <a:endParaRPr lang="de-DE" sz="1600" b="0" dirty="0"/>
                    </a:p>
                  </a:txBody>
                  <a:tcPr/>
                </a:tc>
                <a:tc>
                  <a:txBody>
                    <a:bodyPr/>
                    <a:lstStyle/>
                    <a:p>
                      <a:pPr algn="r"/>
                      <a:r>
                        <a:rPr lang="de-DE" sz="1800" b="0" dirty="0" smtClean="0"/>
                        <a:t>1</a:t>
                      </a:r>
                      <a:endParaRPr lang="de-DE" sz="1800" b="0" dirty="0"/>
                    </a:p>
                  </a:txBody>
                  <a:tcPr/>
                </a:tc>
              </a:tr>
              <a:tr h="271537">
                <a:tc>
                  <a:txBody>
                    <a:bodyPr/>
                    <a:lstStyle/>
                    <a:p>
                      <a:r>
                        <a:rPr lang="de-DE" sz="1600" dirty="0" smtClean="0"/>
                        <a:t>Hamburg</a:t>
                      </a:r>
                      <a:endParaRPr lang="de-DE" sz="1600" dirty="0"/>
                    </a:p>
                  </a:txBody>
                  <a:tcPr/>
                </a:tc>
                <a:tc>
                  <a:txBody>
                    <a:bodyPr/>
                    <a:lstStyle/>
                    <a:p>
                      <a:pPr algn="r"/>
                      <a:r>
                        <a:rPr lang="de-DE" sz="1800" dirty="0" smtClean="0"/>
                        <a:t>2</a:t>
                      </a:r>
                      <a:endParaRPr lang="de-DE" sz="1800" dirty="0"/>
                    </a:p>
                  </a:txBody>
                  <a:tcPr/>
                </a:tc>
                <a:tc>
                  <a:txBody>
                    <a:bodyPr/>
                    <a:lstStyle/>
                    <a:p>
                      <a:r>
                        <a:rPr lang="de-DE" sz="1600" b="0" dirty="0" smtClean="0"/>
                        <a:t>Sachsen-Anhalt</a:t>
                      </a:r>
                      <a:endParaRPr lang="de-DE" sz="1600" b="0" dirty="0"/>
                    </a:p>
                  </a:txBody>
                  <a:tcPr/>
                </a:tc>
                <a:tc>
                  <a:txBody>
                    <a:bodyPr/>
                    <a:lstStyle/>
                    <a:p>
                      <a:pPr algn="r"/>
                      <a:r>
                        <a:rPr lang="de-DE" sz="1800" b="0" dirty="0" smtClean="0"/>
                        <a:t>0</a:t>
                      </a:r>
                      <a:endParaRPr lang="de-DE" sz="1800" b="0" dirty="0"/>
                    </a:p>
                  </a:txBody>
                  <a:tcPr/>
                </a:tc>
              </a:tr>
              <a:tr h="271537">
                <a:tc>
                  <a:txBody>
                    <a:bodyPr/>
                    <a:lstStyle/>
                    <a:p>
                      <a:r>
                        <a:rPr lang="de-DE" sz="1600" dirty="0" smtClean="0"/>
                        <a:t>Hessen</a:t>
                      </a:r>
                      <a:endParaRPr lang="de-DE" sz="1600" dirty="0"/>
                    </a:p>
                  </a:txBody>
                  <a:tcPr/>
                </a:tc>
                <a:tc>
                  <a:txBody>
                    <a:bodyPr/>
                    <a:lstStyle/>
                    <a:p>
                      <a:pPr algn="r"/>
                      <a:r>
                        <a:rPr lang="de-DE" sz="1800" dirty="0" smtClean="0"/>
                        <a:t>10</a:t>
                      </a:r>
                      <a:endParaRPr lang="de-DE" sz="18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600" b="0" dirty="0" smtClean="0"/>
                        <a:t>Schleswig-Holstein</a:t>
                      </a:r>
                    </a:p>
                  </a:txBody>
                  <a:tcPr/>
                </a:tc>
                <a:tc>
                  <a:txBody>
                    <a:bodyPr/>
                    <a:lstStyle/>
                    <a:p>
                      <a:pPr algn="r"/>
                      <a:r>
                        <a:rPr lang="de-DE" sz="1800" b="0" dirty="0" smtClean="0"/>
                        <a:t>2</a:t>
                      </a:r>
                      <a:endParaRPr lang="de-DE" sz="1800" b="0" dirty="0"/>
                    </a:p>
                  </a:txBody>
                  <a:tcPr/>
                </a:tc>
              </a:tr>
              <a:tr h="271537">
                <a:tc>
                  <a:txBody>
                    <a:bodyPr/>
                    <a:lstStyle/>
                    <a:p>
                      <a:r>
                        <a:rPr lang="de-DE" sz="1600" b="0" dirty="0" smtClean="0"/>
                        <a:t>Mecklenburg-Vorpommern</a:t>
                      </a:r>
                      <a:endParaRPr lang="de-DE" sz="1600" b="0" dirty="0"/>
                    </a:p>
                  </a:txBody>
                  <a:tcPr/>
                </a:tc>
                <a:tc>
                  <a:txBody>
                    <a:bodyPr/>
                    <a:lstStyle/>
                    <a:p>
                      <a:pPr algn="r"/>
                      <a:r>
                        <a:rPr lang="de-DE" sz="1800" dirty="0" smtClean="0"/>
                        <a:t>0</a:t>
                      </a:r>
                      <a:endParaRPr lang="de-DE" sz="18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800" b="0" dirty="0" smtClean="0"/>
                        <a:t>Thüringen</a:t>
                      </a:r>
                    </a:p>
                  </a:txBody>
                  <a:tcPr/>
                </a:tc>
                <a:tc>
                  <a:txBody>
                    <a:bodyPr/>
                    <a:lstStyle/>
                    <a:p>
                      <a:pPr algn="r"/>
                      <a:r>
                        <a:rPr lang="de-DE" sz="1800" b="0" dirty="0" smtClean="0"/>
                        <a:t>1</a:t>
                      </a:r>
                      <a:endParaRPr lang="de-DE" sz="1800" b="0" dirty="0"/>
                    </a:p>
                  </a:txBody>
                  <a:tcPr/>
                </a:tc>
              </a:tr>
            </a:tbl>
          </a:graphicData>
        </a:graphic>
      </p:graphicFrame>
    </p:spTree>
    <p:extLst>
      <p:ext uri="{BB962C8B-B14F-4D97-AF65-F5344CB8AC3E}">
        <p14:creationId xmlns:p14="http://schemas.microsoft.com/office/powerpoint/2010/main" val="2180387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ußzeilenplatzhalter 2"/>
          <p:cNvSpPr>
            <a:spLocks noGrp="1"/>
          </p:cNvSpPr>
          <p:nvPr>
            <p:ph type="ftr" sz="quarter" idx="4294967295"/>
          </p:nvPr>
        </p:nvSpPr>
        <p:spPr>
          <a:xfrm>
            <a:off x="2699791" y="6622713"/>
            <a:ext cx="5182675" cy="195750"/>
          </a:xfrm>
          <a:prstGeom prst="rect">
            <a:avLst/>
          </a:prstGeom>
        </p:spPr>
        <p:txBody>
          <a:bodyPr/>
          <a:lstStyle/>
          <a:p>
            <a:r>
              <a:rPr lang="de-DE" smtClean="0"/>
              <a:t>COVID-19</a:t>
            </a:r>
            <a:endParaRPr lang="de-DE" dirty="0"/>
          </a:p>
        </p:txBody>
      </p:sp>
      <p:sp>
        <p:nvSpPr>
          <p:cNvPr id="4" name="Foliennummernplatzhalter 3"/>
          <p:cNvSpPr>
            <a:spLocks noGrp="1"/>
          </p:cNvSpPr>
          <p:nvPr>
            <p:ph type="sldNum" sz="quarter" idx="4294967295"/>
          </p:nvPr>
        </p:nvSpPr>
        <p:spPr>
          <a:xfrm>
            <a:off x="8052920" y="6622713"/>
            <a:ext cx="496872" cy="195750"/>
          </a:xfrm>
          <a:prstGeom prst="rect">
            <a:avLst/>
          </a:prstGeom>
        </p:spPr>
        <p:txBody>
          <a:bodyPr/>
          <a:lstStyle/>
          <a:p>
            <a:fld id="{162A217B-ED1C-D84B-8478-63C77FA79618}" type="slidenum">
              <a:rPr lang="de-DE" smtClean="0"/>
              <a:t>2</a:t>
            </a:fld>
            <a:endParaRPr lang="de-DE"/>
          </a:p>
        </p:txBody>
      </p:sp>
      <p:sp>
        <p:nvSpPr>
          <p:cNvPr id="11" name="Titel 4"/>
          <p:cNvSpPr txBox="1">
            <a:spLocks/>
          </p:cNvSpPr>
          <p:nvPr/>
        </p:nvSpPr>
        <p:spPr>
          <a:xfrm>
            <a:off x="457200" y="364667"/>
            <a:ext cx="8092592" cy="430887"/>
          </a:xfrm>
          <a:prstGeom prst="rect">
            <a:avLst/>
          </a:prstGeom>
        </p:spPr>
        <p:txBody>
          <a:bodyPr vert="horz" lIns="0" tIns="0" rIns="0" bIns="0" rtlCol="0" anchor="t" anchorCtr="0">
            <a:spAutoFit/>
          </a:bodyPr>
          <a:lstStyle>
            <a:lvl1pPr algn="l" defTabSz="457200" rtl="0" eaLnBrk="1" latinLnBrk="0" hangingPunct="1">
              <a:lnSpc>
                <a:spcPct val="100000"/>
              </a:lnSpc>
              <a:spcBef>
                <a:spcPct val="0"/>
              </a:spcBef>
              <a:buNone/>
              <a:defRPr sz="2200" b="1" kern="1200">
                <a:solidFill>
                  <a:srgbClr val="006EC7"/>
                </a:solidFill>
                <a:latin typeface="+mj-lt"/>
                <a:ea typeface="+mj-ea"/>
                <a:cs typeface="+mj-cs"/>
              </a:defRPr>
            </a:lvl1pPr>
          </a:lstStyle>
          <a:p>
            <a:r>
              <a:rPr lang="de-DE" sz="2800" dirty="0" smtClean="0"/>
              <a:t>COVID-19: Fälle in Deutschland (Stand 3.3.2020)</a:t>
            </a:r>
            <a:endParaRPr lang="de-DE" sz="2800" dirty="0"/>
          </a:p>
        </p:txBody>
      </p:sp>
      <p:sp>
        <p:nvSpPr>
          <p:cNvPr id="5" name="Rechteck 4"/>
          <p:cNvSpPr/>
          <p:nvPr/>
        </p:nvSpPr>
        <p:spPr>
          <a:xfrm>
            <a:off x="306833" y="1911890"/>
            <a:ext cx="8393325" cy="2185214"/>
          </a:xfrm>
          <a:prstGeom prst="rect">
            <a:avLst/>
          </a:prstGeom>
        </p:spPr>
        <p:txBody>
          <a:bodyPr wrap="square">
            <a:spAutoFit/>
          </a:bodyPr>
          <a:lstStyle/>
          <a:p>
            <a:r>
              <a:rPr lang="de-DE" sz="1600" b="1" dirty="0" smtClean="0"/>
              <a:t>Alter und Geschlecht</a:t>
            </a:r>
            <a:endParaRPr lang="de-DE" sz="1600" b="1" dirty="0"/>
          </a:p>
          <a:p>
            <a:r>
              <a:rPr lang="de-DE" sz="1600" dirty="0" smtClean="0"/>
              <a:t>Die </a:t>
            </a:r>
            <a:r>
              <a:rPr lang="de-DE" sz="1600" dirty="0"/>
              <a:t>Altersspanne reicht von 2 bis </a:t>
            </a:r>
            <a:r>
              <a:rPr lang="de-DE" sz="1600" dirty="0" smtClean="0"/>
              <a:t>85 Jahren. </a:t>
            </a:r>
            <a:endParaRPr lang="de-DE" sz="1600" dirty="0" smtClean="0"/>
          </a:p>
          <a:p>
            <a:r>
              <a:rPr lang="de-DE" sz="1600" dirty="0" smtClean="0"/>
              <a:t>Der </a:t>
            </a:r>
            <a:r>
              <a:rPr lang="de-DE" sz="1600" dirty="0" smtClean="0"/>
              <a:t>Altersmedian liegt bei 37 Jahren.</a:t>
            </a:r>
          </a:p>
          <a:p>
            <a:r>
              <a:rPr lang="de-DE" sz="1600" dirty="0" smtClean="0"/>
              <a:t>Das Geschlecht ist bei 171 Fällen bekannt, davon sind 96 (56 %) männlich, 75 (44 %) weiblich.</a:t>
            </a:r>
          </a:p>
          <a:p>
            <a:endParaRPr lang="de-DE" sz="800" dirty="0" smtClean="0"/>
          </a:p>
          <a:p>
            <a:r>
              <a:rPr lang="de-DE" sz="1600" b="1" dirty="0" smtClean="0"/>
              <a:t>Exposition</a:t>
            </a:r>
            <a:endParaRPr lang="de-DE" sz="1600" b="1" dirty="0"/>
          </a:p>
          <a:p>
            <a:r>
              <a:rPr lang="de-DE" sz="1600" dirty="0"/>
              <a:t>Für </a:t>
            </a:r>
            <a:r>
              <a:rPr lang="de-DE" sz="1600" dirty="0" smtClean="0"/>
              <a:t>167 </a:t>
            </a:r>
            <a:r>
              <a:rPr lang="de-DE" sz="1600" dirty="0"/>
              <a:t>Fälle </a:t>
            </a:r>
            <a:r>
              <a:rPr lang="de-DE" sz="1600" dirty="0" smtClean="0"/>
              <a:t>(89%) </a:t>
            </a:r>
            <a:r>
              <a:rPr lang="de-DE" sz="1600" dirty="0"/>
              <a:t>ist bekannt, dass sie entweder Kontakt mit einem bestätigten Fall hatten oder sich in einem Risikogebiet bzw. Gebiet mit einer großen Anzahl von Fällen aufhielten. Bei den anderen Fällen werden derzeit noch Ermittlungen durchgeführt.</a:t>
            </a:r>
          </a:p>
        </p:txBody>
      </p:sp>
      <p:sp>
        <p:nvSpPr>
          <p:cNvPr id="7" name="Rechteck 6"/>
          <p:cNvSpPr/>
          <p:nvPr/>
        </p:nvSpPr>
        <p:spPr>
          <a:xfrm>
            <a:off x="457198" y="795554"/>
            <a:ext cx="8393325" cy="1000274"/>
          </a:xfrm>
          <a:prstGeom prst="rect">
            <a:avLst/>
          </a:prstGeom>
        </p:spPr>
        <p:txBody>
          <a:bodyPr wrap="square">
            <a:spAutoFit/>
          </a:bodyPr>
          <a:lstStyle/>
          <a:p>
            <a:r>
              <a:rPr lang="de-DE" sz="2000" b="1" dirty="0" smtClean="0"/>
              <a:t>Zusammenfassung der aktuellen Lage </a:t>
            </a:r>
            <a:r>
              <a:rPr lang="de-DE" sz="1600" i="1" dirty="0" smtClean="0"/>
              <a:t>National (Datenstand 03.03.2020, 8 Uhr</a:t>
            </a:r>
            <a:r>
              <a:rPr lang="de-DE" sz="1600" i="1" dirty="0" smtClean="0"/>
              <a:t>)</a:t>
            </a:r>
            <a:endParaRPr lang="de-DE" sz="1600" i="1" dirty="0"/>
          </a:p>
          <a:p>
            <a:endParaRPr lang="de-DE" sz="1600" i="1" dirty="0" smtClean="0"/>
          </a:p>
          <a:p>
            <a:pPr>
              <a:spcBef>
                <a:spcPts val="600"/>
              </a:spcBef>
            </a:pPr>
            <a:r>
              <a:rPr lang="de-DE" dirty="0" smtClean="0"/>
              <a:t>188 </a:t>
            </a:r>
            <a:r>
              <a:rPr lang="de-DE" dirty="0" smtClean="0"/>
              <a:t>bestätigte SARS-CoV-2 </a:t>
            </a:r>
            <a:r>
              <a:rPr lang="de-DE" dirty="0" smtClean="0"/>
              <a:t>Infektionen</a:t>
            </a:r>
            <a:endParaRPr lang="de-DE" dirty="0"/>
          </a:p>
        </p:txBody>
      </p:sp>
      <p:graphicFrame>
        <p:nvGraphicFramePr>
          <p:cNvPr id="6" name="Tabelle 5"/>
          <p:cNvGraphicFramePr>
            <a:graphicFrameLocks noGrp="1"/>
          </p:cNvGraphicFramePr>
          <p:nvPr>
            <p:extLst>
              <p:ext uri="{D42A27DB-BD31-4B8C-83A1-F6EECF244321}">
                <p14:modId xmlns:p14="http://schemas.microsoft.com/office/powerpoint/2010/main" val="2543765805"/>
              </p:ext>
            </p:extLst>
          </p:nvPr>
        </p:nvGraphicFramePr>
        <p:xfrm>
          <a:off x="2320119" y="4253781"/>
          <a:ext cx="5732801" cy="2243328"/>
        </p:xfrm>
        <a:graphic>
          <a:graphicData uri="http://schemas.openxmlformats.org/drawingml/2006/table">
            <a:tbl>
              <a:tblPr firstRow="1" firstCol="1" bandRow="1"/>
              <a:tblGrid>
                <a:gridCol w="3800439"/>
                <a:gridCol w="1932362"/>
              </a:tblGrid>
              <a:tr h="0">
                <a:tc>
                  <a:txBody>
                    <a:bodyPr/>
                    <a:lstStyle/>
                    <a:p>
                      <a:pPr>
                        <a:lnSpc>
                          <a:spcPct val="115000"/>
                        </a:lnSpc>
                        <a:spcAft>
                          <a:spcPts val="600"/>
                        </a:spcAft>
                      </a:pPr>
                      <a:r>
                        <a:rPr lang="de-DE" sz="3200">
                          <a:effectLst/>
                          <a:latin typeface="Calibri"/>
                          <a:ea typeface="Calibri"/>
                          <a:cs typeface="Times New Roman"/>
                        </a:rPr>
                        <a:t>China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de-DE" sz="3200">
                          <a:effectLst/>
                          <a:latin typeface="Calibri"/>
                          <a:ea typeface="Calibri"/>
                          <a:cs typeface="Times New Roman"/>
                        </a:rPr>
                        <a:t>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600"/>
                        </a:spcAft>
                      </a:pPr>
                      <a:r>
                        <a:rPr lang="de-DE" sz="3200">
                          <a:effectLst/>
                          <a:latin typeface="Calibri"/>
                          <a:ea typeface="Calibri"/>
                          <a:cs typeface="Times New Roman"/>
                        </a:rPr>
                        <a:t>Iran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de-DE" sz="3200">
                          <a:effectLst/>
                          <a:latin typeface="Calibri"/>
                          <a:ea typeface="Calibri"/>
                          <a:cs typeface="Times New Roman"/>
                        </a:rPr>
                        <a:t>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600"/>
                        </a:spcAft>
                      </a:pPr>
                      <a:r>
                        <a:rPr lang="de-DE" sz="3200">
                          <a:effectLst/>
                          <a:latin typeface="Calibri"/>
                          <a:ea typeface="Calibri"/>
                          <a:cs typeface="Times New Roman"/>
                        </a:rPr>
                        <a:t>Italien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de-DE" sz="3200">
                          <a:effectLst/>
                          <a:latin typeface="Calibri"/>
                          <a:ea typeface="Calibri"/>
                          <a:cs typeface="Times New Roman"/>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600"/>
                        </a:spcAft>
                      </a:pPr>
                      <a:r>
                        <a:rPr lang="de-DE" sz="3200">
                          <a:effectLst/>
                          <a:latin typeface="Calibri"/>
                          <a:ea typeface="Calibri"/>
                          <a:cs typeface="Times New Roman"/>
                        </a:rPr>
                        <a:t>NW (Heinsberg)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de-DE" sz="3200" dirty="0">
                          <a:effectLst/>
                          <a:latin typeface="Calibri"/>
                          <a:ea typeface="Calibri"/>
                          <a:cs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411638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Grafik 13"/>
          <p:cNvPicPr/>
          <p:nvPr/>
        </p:nvPicPr>
        <p:blipFill>
          <a:blip r:embed="rId2">
            <a:extLst>
              <a:ext uri="{28A0092B-C50C-407E-A947-70E740481C1C}">
                <a14:useLocalDpi xmlns:a14="http://schemas.microsoft.com/office/drawing/2010/main" val="0"/>
              </a:ext>
            </a:extLst>
          </a:blip>
          <a:srcRect/>
          <a:stretch>
            <a:fillRect/>
          </a:stretch>
        </p:blipFill>
        <p:spPr bwMode="auto">
          <a:xfrm>
            <a:off x="564824" y="1791835"/>
            <a:ext cx="7972329" cy="4417896"/>
          </a:xfrm>
          <a:prstGeom prst="rect">
            <a:avLst/>
          </a:prstGeom>
          <a:noFill/>
        </p:spPr>
      </p:pic>
      <p:sp>
        <p:nvSpPr>
          <p:cNvPr id="4" name="Foliennummernplatzhalter 3"/>
          <p:cNvSpPr>
            <a:spLocks noGrp="1"/>
          </p:cNvSpPr>
          <p:nvPr>
            <p:ph type="sldNum" sz="quarter" idx="16"/>
          </p:nvPr>
        </p:nvSpPr>
        <p:spPr>
          <a:xfrm>
            <a:off x="8052920" y="6622713"/>
            <a:ext cx="496872" cy="195750"/>
          </a:xfrm>
        </p:spPr>
        <p:txBody>
          <a:bodyPr/>
          <a:lstStyle/>
          <a:p>
            <a:fld id="{162A217B-ED1C-D84B-8478-63C77FA79618}" type="slidenum">
              <a:rPr lang="de-DE" smtClean="0"/>
              <a:t>3</a:t>
            </a:fld>
            <a:endParaRPr lang="de-DE"/>
          </a:p>
        </p:txBody>
      </p:sp>
      <p:sp>
        <p:nvSpPr>
          <p:cNvPr id="5" name="Titel 4"/>
          <p:cNvSpPr>
            <a:spLocks noGrp="1"/>
          </p:cNvSpPr>
          <p:nvPr>
            <p:ph type="title"/>
          </p:nvPr>
        </p:nvSpPr>
        <p:spPr>
          <a:xfrm>
            <a:off x="457200" y="692696"/>
            <a:ext cx="8092592" cy="338554"/>
          </a:xfrm>
        </p:spPr>
        <p:txBody>
          <a:bodyPr/>
          <a:lstStyle/>
          <a:p>
            <a:r>
              <a:rPr lang="de-DE" dirty="0" smtClean="0"/>
              <a:t>Geschlechts- und Altersverteilung (</a:t>
            </a:r>
            <a:r>
              <a:rPr lang="de-DE" dirty="0"/>
              <a:t>Stand </a:t>
            </a:r>
            <a:r>
              <a:rPr lang="de-DE" dirty="0" smtClean="0"/>
              <a:t>01.03.2020</a:t>
            </a:r>
            <a:r>
              <a:rPr lang="de-DE" dirty="0"/>
              <a:t>) </a:t>
            </a:r>
            <a:r>
              <a:rPr lang="de-DE" dirty="0" smtClean="0"/>
              <a:t> </a:t>
            </a:r>
            <a:endParaRPr lang="de-DE" dirty="0"/>
          </a:p>
        </p:txBody>
      </p:sp>
      <p:sp>
        <p:nvSpPr>
          <p:cNvPr id="10" name="Inhaltsplatzhalter 9"/>
          <p:cNvSpPr>
            <a:spLocks noGrp="1"/>
          </p:cNvSpPr>
          <p:nvPr>
            <p:ph sz="quarter" idx="13"/>
          </p:nvPr>
        </p:nvSpPr>
        <p:spPr>
          <a:xfrm>
            <a:off x="295275" y="1155700"/>
            <a:ext cx="8254517" cy="5302250"/>
          </a:xfrm>
        </p:spPr>
        <p:txBody>
          <a:bodyPr>
            <a:normAutofit/>
          </a:bodyPr>
          <a:lstStyle/>
          <a:p>
            <a:r>
              <a:rPr lang="de-DE" sz="2400" dirty="0" smtClean="0"/>
              <a:t>Fälle nach Geschlecht und Alter</a:t>
            </a:r>
            <a:endParaRPr lang="de-DE" dirty="0" smtClean="0"/>
          </a:p>
          <a:p>
            <a:endParaRPr lang="de-DE" dirty="0"/>
          </a:p>
          <a:p>
            <a:endParaRPr lang="de-DE" dirty="0" smtClean="0"/>
          </a:p>
          <a:p>
            <a:endParaRPr lang="de-DE" dirty="0"/>
          </a:p>
          <a:p>
            <a:endParaRPr lang="de-DE" dirty="0" smtClean="0"/>
          </a:p>
          <a:p>
            <a:endParaRPr lang="de-DE" dirty="0" smtClean="0"/>
          </a:p>
          <a:p>
            <a:endParaRPr lang="de-DE" dirty="0"/>
          </a:p>
          <a:p>
            <a:pPr marL="0" indent="0">
              <a:buNone/>
            </a:pPr>
            <a:endParaRPr lang="de-DE" sz="1300" dirty="0" smtClean="0"/>
          </a:p>
          <a:p>
            <a:pPr marL="0" indent="0">
              <a:buNone/>
            </a:pPr>
            <a:endParaRPr lang="de-DE" sz="1300" dirty="0" smtClean="0"/>
          </a:p>
          <a:p>
            <a:pPr marL="0" indent="0">
              <a:buNone/>
            </a:pPr>
            <a:endParaRPr lang="de-DE" sz="1300" dirty="0"/>
          </a:p>
          <a:p>
            <a:pPr marL="0" indent="0">
              <a:buNone/>
            </a:pPr>
            <a:endParaRPr lang="de-DE" sz="1300" dirty="0" smtClean="0"/>
          </a:p>
          <a:p>
            <a:endParaRPr lang="de-DE" sz="1300" dirty="0" smtClean="0"/>
          </a:p>
        </p:txBody>
      </p:sp>
      <p:sp>
        <p:nvSpPr>
          <p:cNvPr id="12" name="Textfeld 11"/>
          <p:cNvSpPr txBox="1"/>
          <p:nvPr/>
        </p:nvSpPr>
        <p:spPr>
          <a:xfrm>
            <a:off x="8244444" y="3174031"/>
            <a:ext cx="585417" cy="523220"/>
          </a:xfrm>
          <a:prstGeom prst="rect">
            <a:avLst/>
          </a:prstGeom>
          <a:noFill/>
        </p:spPr>
        <p:txBody>
          <a:bodyPr wrap="none" rtlCol="0">
            <a:spAutoFit/>
          </a:bodyPr>
          <a:lstStyle/>
          <a:p>
            <a:r>
              <a:rPr lang="de-DE" sz="2800" b="1" dirty="0" smtClean="0"/>
              <a:t>DE</a:t>
            </a:r>
            <a:endParaRPr lang="de-DE" sz="2800" b="1" dirty="0"/>
          </a:p>
        </p:txBody>
      </p:sp>
      <p:sp>
        <p:nvSpPr>
          <p:cNvPr id="11" name="Datumsplatzhalter 6"/>
          <p:cNvSpPr>
            <a:spLocks noGrp="1"/>
          </p:cNvSpPr>
          <p:nvPr>
            <p:ph type="dt" sz="half" idx="14"/>
          </p:nvPr>
        </p:nvSpPr>
        <p:spPr>
          <a:xfrm>
            <a:off x="564825" y="6622713"/>
            <a:ext cx="1860421" cy="195750"/>
          </a:xfrm>
        </p:spPr>
        <p:txBody>
          <a:bodyPr/>
          <a:lstStyle/>
          <a:p>
            <a:r>
              <a:rPr lang="de-DE" dirty="0" smtClean="0"/>
              <a:t>02.03.2020</a:t>
            </a:r>
            <a:endParaRPr lang="de-DE" dirty="0"/>
          </a:p>
        </p:txBody>
      </p:sp>
      <p:sp>
        <p:nvSpPr>
          <p:cNvPr id="13" name="Fußzeilenplatzhalter 8"/>
          <p:cNvSpPr>
            <a:spLocks noGrp="1"/>
          </p:cNvSpPr>
          <p:nvPr>
            <p:ph type="ftr" sz="quarter" idx="15"/>
          </p:nvPr>
        </p:nvSpPr>
        <p:spPr>
          <a:xfrm>
            <a:off x="2699791" y="6622713"/>
            <a:ext cx="5182675" cy="195750"/>
          </a:xfrm>
        </p:spPr>
        <p:txBody>
          <a:bodyPr/>
          <a:lstStyle/>
          <a:p>
            <a:r>
              <a:rPr lang="de-DE" dirty="0" smtClean="0"/>
              <a:t>Update: COVID-19</a:t>
            </a:r>
            <a:endParaRPr lang="de-DE" dirty="0"/>
          </a:p>
        </p:txBody>
      </p:sp>
    </p:spTree>
    <p:extLst>
      <p:ext uri="{BB962C8B-B14F-4D97-AF65-F5344CB8AC3E}">
        <p14:creationId xmlns:p14="http://schemas.microsoft.com/office/powerpoint/2010/main" val="1262455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endParaRPr lang="de-DE"/>
          </a:p>
        </p:txBody>
      </p:sp>
      <p:sp>
        <p:nvSpPr>
          <p:cNvPr id="4" name="Datumsplatzhalter 3"/>
          <p:cNvSpPr>
            <a:spLocks noGrp="1"/>
          </p:cNvSpPr>
          <p:nvPr>
            <p:ph type="dt" sz="half" idx="14"/>
          </p:nvPr>
        </p:nvSpPr>
        <p:spPr/>
        <p:txBody>
          <a:bodyPr/>
          <a:lstStyle/>
          <a:p>
            <a:r>
              <a:rPr lang="de-DE" smtClean="0"/>
              <a:t>02.03.2020</a:t>
            </a:r>
            <a:endParaRPr lang="de-DE" dirty="0"/>
          </a:p>
        </p:txBody>
      </p:sp>
      <p:sp>
        <p:nvSpPr>
          <p:cNvPr id="5" name="Fußzeilenplatzhalter 4"/>
          <p:cNvSpPr>
            <a:spLocks noGrp="1"/>
          </p:cNvSpPr>
          <p:nvPr>
            <p:ph type="ftr" sz="quarter" idx="15"/>
          </p:nvPr>
        </p:nvSpPr>
        <p:spPr/>
        <p:txBody>
          <a:bodyPr/>
          <a:lstStyle/>
          <a:p>
            <a:r>
              <a:rPr lang="de-DE" smtClean="0"/>
              <a:t>Update: COVID-19</a:t>
            </a:r>
            <a:endParaRPr lang="de-DE" dirty="0"/>
          </a:p>
        </p:txBody>
      </p:sp>
      <p:sp>
        <p:nvSpPr>
          <p:cNvPr id="6" name="Foliennummernplatzhalter 5"/>
          <p:cNvSpPr>
            <a:spLocks noGrp="1"/>
          </p:cNvSpPr>
          <p:nvPr>
            <p:ph type="sldNum" sz="quarter" idx="16"/>
          </p:nvPr>
        </p:nvSpPr>
        <p:spPr/>
        <p:txBody>
          <a:bodyPr/>
          <a:lstStyle/>
          <a:p>
            <a:fld id="{162A217B-ED1C-D84B-8478-63C77FA79618}" type="slidenum">
              <a:rPr lang="de-DE" smtClean="0"/>
              <a:pPr/>
              <a:t>4</a:t>
            </a:fld>
            <a:endParaRPr lang="de-DE" dirty="0"/>
          </a:p>
        </p:txBody>
      </p:sp>
      <p:sp>
        <p:nvSpPr>
          <p:cNvPr id="9" name="Inhaltsplatzhalter 8"/>
          <p:cNvSpPr>
            <a:spLocks noGrp="1"/>
          </p:cNvSpPr>
          <p:nvPr>
            <p:ph sz="quarter" idx="13"/>
          </p:nvPr>
        </p:nvSpPr>
        <p:spPr/>
        <p:txBody>
          <a:bodyPr/>
          <a:lstStyle/>
          <a:p>
            <a:endParaRPr lang="de-DE"/>
          </a:p>
        </p:txBody>
      </p:sp>
    </p:spTree>
    <p:extLst>
      <p:ext uri="{BB962C8B-B14F-4D97-AF65-F5344CB8AC3E}">
        <p14:creationId xmlns:p14="http://schemas.microsoft.com/office/powerpoint/2010/main" val="3597784438"/>
      </p:ext>
    </p:extLst>
  </p:cSld>
  <p:clrMapOvr>
    <a:masterClrMapping/>
  </p:clrMapOvr>
</p:sld>
</file>

<file path=ppt/theme/theme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220</Words>
  <Application>Microsoft Office PowerPoint</Application>
  <PresentationFormat>Bildschirmpräsentation (4:3)</PresentationFormat>
  <Paragraphs>80</Paragraphs>
  <Slides>4</Slides>
  <Notes>2</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Office-Design</vt:lpstr>
      <vt:lpstr>PowerPoint-Präsentation</vt:lpstr>
      <vt:lpstr>PowerPoint-Präsentation</vt:lpstr>
      <vt:lpstr>Geschlechts- und Altersverteilung (Stand 01.03.2020)  </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Christian  Weber</dc:creator>
  <cp:lastModifiedBy>Rexroth, Ute</cp:lastModifiedBy>
  <cp:revision>380</cp:revision>
  <cp:lastPrinted>2020-02-10T17:03:34Z</cp:lastPrinted>
  <dcterms:created xsi:type="dcterms:W3CDTF">2015-11-02T12:29:13Z</dcterms:created>
  <dcterms:modified xsi:type="dcterms:W3CDTF">2020-03-03T10:00:06Z</dcterms:modified>
</cp:coreProperties>
</file>