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handoutMasterIdLst>
    <p:handoutMasterId r:id="rId7"/>
  </p:handoutMasterIdLst>
  <p:sldIdLst>
    <p:sldId id="344" r:id="rId2"/>
    <p:sldId id="346" r:id="rId3"/>
    <p:sldId id="317" r:id="rId4"/>
    <p:sldId id="345" r:id="rId5"/>
  </p:sldIdLst>
  <p:sldSz cx="9144000" cy="6858000" type="screen4x3"/>
  <p:notesSz cx="6794500" cy="9906000"/>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aas, Walter" initials="HW" lastIdx="10" clrIdx="0"/>
  <p:cmAuthor id="1" name="Buchholz, Udo" initials="BU"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6A8DD"/>
    <a:srgbClr val="0DE3A1"/>
    <a:srgbClr val="4D8AD2"/>
    <a:srgbClr val="80A5DC"/>
    <a:srgbClr val="006EC7"/>
    <a:srgbClr val="689CCA"/>
    <a:srgbClr val="338BD2"/>
    <a:srgbClr val="367BB8"/>
    <a:srgbClr val="045AA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0289"/>
    <p:restoredTop sz="98089" autoAdjust="0"/>
  </p:normalViewPr>
  <p:slideViewPr>
    <p:cSldViewPr snapToGrid="0" snapToObjects="1">
      <p:cViewPr>
        <p:scale>
          <a:sx n="70" d="100"/>
          <a:sy n="70" d="100"/>
        </p:scale>
        <p:origin x="-2046" y="-714"/>
      </p:cViewPr>
      <p:guideLst>
        <p:guide orient="horz" pos="2160"/>
        <p:guide pos="2880"/>
      </p:guideLst>
    </p:cSldViewPr>
  </p:slideViewPr>
  <p:notesTextViewPr>
    <p:cViewPr>
      <p:scale>
        <a:sx n="100" d="100"/>
        <a:sy n="100" d="100"/>
      </p:scale>
      <p:origin x="0" y="0"/>
    </p:cViewPr>
  </p:notesTextViewPr>
  <p:sorterViewPr>
    <p:cViewPr>
      <p:scale>
        <a:sx n="125" d="100"/>
        <a:sy n="125" d="100"/>
      </p:scale>
      <p:origin x="0" y="0"/>
    </p:cViewPr>
  </p:sorterViewPr>
  <p:notesViewPr>
    <p:cSldViewPr snapToGrid="0" snapToObjects="1">
      <p:cViewPr varScale="1">
        <p:scale>
          <a:sx n="101" d="100"/>
          <a:sy n="101" d="100"/>
        </p:scale>
        <p:origin x="-3528" y="-90"/>
      </p:cViewPr>
      <p:guideLst>
        <p:guide orient="horz" pos="3120"/>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48645" y="0"/>
            <a:ext cx="2944283" cy="495300"/>
          </a:xfrm>
          <a:prstGeom prst="rect">
            <a:avLst/>
          </a:prstGeom>
        </p:spPr>
        <p:txBody>
          <a:bodyPr vert="horz" lIns="91440" tIns="45720" rIns="91440" bIns="45720" rtlCol="0"/>
          <a:lstStyle>
            <a:lvl1pPr algn="r">
              <a:defRPr sz="1200"/>
            </a:lvl1pPr>
          </a:lstStyle>
          <a:p>
            <a:fld id="{112A5B09-A9A8-2644-9E6D-705AA413DA79}" type="datetimeFigureOut">
              <a:rPr lang="de-DE" smtClean="0"/>
              <a:t>03.03.2020</a:t>
            </a:fld>
            <a:endParaRPr lang="de-DE"/>
          </a:p>
        </p:txBody>
      </p:sp>
      <p:sp>
        <p:nvSpPr>
          <p:cNvPr id="4" name="Fußzeilenplatzhalter 3"/>
          <p:cNvSpPr>
            <a:spLocks noGrp="1"/>
          </p:cNvSpPr>
          <p:nvPr>
            <p:ph type="ftr" sz="quarter" idx="2"/>
          </p:nvPr>
        </p:nvSpPr>
        <p:spPr>
          <a:xfrm>
            <a:off x="0" y="9408981"/>
            <a:ext cx="2944283" cy="4953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48645" y="9408981"/>
            <a:ext cx="2944283" cy="495300"/>
          </a:xfrm>
          <a:prstGeom prst="rect">
            <a:avLst/>
          </a:prstGeom>
        </p:spPr>
        <p:txBody>
          <a:bodyPr vert="horz" lIns="91440" tIns="45720" rIns="91440" bIns="45720" rtlCol="0" anchor="b"/>
          <a:lstStyle>
            <a:lvl1pPr algn="r">
              <a:defRPr sz="1200"/>
            </a:lvl1pPr>
          </a:lstStyle>
          <a:p>
            <a:fld id="{5EDF7B35-E1B4-904A-9F7F-1474D5483FC4}" type="slidenum">
              <a:rPr lang="de-DE" smtClean="0"/>
              <a:t>‹Nr.›</a:t>
            </a:fld>
            <a:endParaRPr lang="de-DE"/>
          </a:p>
        </p:txBody>
      </p:sp>
    </p:spTree>
    <p:extLst>
      <p:ext uri="{BB962C8B-B14F-4D97-AF65-F5344CB8AC3E}">
        <p14:creationId xmlns:p14="http://schemas.microsoft.com/office/powerpoint/2010/main" val="39675581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48645" y="0"/>
            <a:ext cx="2944283" cy="495300"/>
          </a:xfrm>
          <a:prstGeom prst="rect">
            <a:avLst/>
          </a:prstGeom>
        </p:spPr>
        <p:txBody>
          <a:bodyPr vert="horz" lIns="91440" tIns="45720" rIns="91440" bIns="45720" rtlCol="0"/>
          <a:lstStyle>
            <a:lvl1pPr algn="r">
              <a:defRPr sz="1200"/>
            </a:lvl1pPr>
          </a:lstStyle>
          <a:p>
            <a:fld id="{03B55E56-2990-C745-88B9-6378D75E0E12}" type="datetimeFigureOut">
              <a:rPr lang="de-DE" smtClean="0"/>
              <a:t>03.03.2020</a:t>
            </a:fld>
            <a:endParaRPr lang="de-DE"/>
          </a:p>
        </p:txBody>
      </p:sp>
      <p:sp>
        <p:nvSpPr>
          <p:cNvPr id="4" name="Folienbildplatzhalter 3"/>
          <p:cNvSpPr>
            <a:spLocks noGrp="1" noRot="1" noChangeAspect="1"/>
          </p:cNvSpPr>
          <p:nvPr>
            <p:ph type="sldImg" idx="2"/>
          </p:nvPr>
        </p:nvSpPr>
        <p:spPr>
          <a:xfrm>
            <a:off x="920750" y="742950"/>
            <a:ext cx="4953000" cy="371475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450" y="4705350"/>
            <a:ext cx="5435600" cy="445770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08981"/>
            <a:ext cx="2944283" cy="4953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48645" y="9408981"/>
            <a:ext cx="2944283" cy="495300"/>
          </a:xfrm>
          <a:prstGeom prst="rect">
            <a:avLst/>
          </a:prstGeom>
        </p:spPr>
        <p:txBody>
          <a:bodyPr vert="horz" lIns="91440" tIns="45720" rIns="91440" bIns="45720" rtlCol="0" anchor="b"/>
          <a:lstStyle>
            <a:lvl1pPr algn="r">
              <a:defRPr sz="1200"/>
            </a:lvl1pPr>
          </a:lstStyle>
          <a:p>
            <a:fld id="{E7DB3B74-E7C2-B34F-8624-8515ACB00503}" type="slidenum">
              <a:rPr lang="de-DE" smtClean="0"/>
              <a:t>‹Nr.›</a:t>
            </a:fld>
            <a:endParaRPr lang="de-DE"/>
          </a:p>
        </p:txBody>
      </p:sp>
    </p:spTree>
    <p:extLst>
      <p:ext uri="{BB962C8B-B14F-4D97-AF65-F5344CB8AC3E}">
        <p14:creationId xmlns:p14="http://schemas.microsoft.com/office/powerpoint/2010/main" val="33947342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228600" marR="0" indent="-228600" algn="l" defTabSz="457200" rtl="0" eaLnBrk="1" fontAlgn="auto" latinLnBrk="0" hangingPunct="1">
              <a:lnSpc>
                <a:spcPct val="100000"/>
              </a:lnSpc>
              <a:spcBef>
                <a:spcPts val="0"/>
              </a:spcBef>
              <a:spcAft>
                <a:spcPts val="0"/>
              </a:spcAft>
              <a:buClrTx/>
              <a:buSzTx/>
              <a:buFontTx/>
              <a:buAutoNum type="arabicPeriod"/>
              <a:tabLst/>
              <a:defRPr/>
            </a:pPr>
            <a:r>
              <a:rPr lang="de-DE" sz="1200" kern="1200" dirty="0" smtClean="0">
                <a:solidFill>
                  <a:schemeClr val="tx1"/>
                </a:solidFill>
                <a:latin typeface="+mn-lt"/>
                <a:ea typeface="+mn-ea"/>
                <a:cs typeface="+mn-cs"/>
              </a:rPr>
              <a:t>https://www.ecdc.europa.eu/en/cases-2019-ncov-eueea</a:t>
            </a:r>
          </a:p>
        </p:txBody>
      </p:sp>
      <p:sp>
        <p:nvSpPr>
          <p:cNvPr id="4" name="Foliennummernplatzhalter 3"/>
          <p:cNvSpPr>
            <a:spLocks noGrp="1"/>
          </p:cNvSpPr>
          <p:nvPr>
            <p:ph type="sldNum" sz="quarter" idx="10"/>
          </p:nvPr>
        </p:nvSpPr>
        <p:spPr/>
        <p:txBody>
          <a:bodyPr/>
          <a:lstStyle/>
          <a:p>
            <a:fld id="{E7DB3B74-E7C2-B34F-8624-8515ACB00503}" type="slidenum">
              <a:rPr lang="de-DE" smtClean="0"/>
              <a:t>1</a:t>
            </a:fld>
            <a:endParaRPr lang="de-DE"/>
          </a:p>
        </p:txBody>
      </p:sp>
    </p:spTree>
    <p:extLst>
      <p:ext uri="{BB962C8B-B14F-4D97-AF65-F5344CB8AC3E}">
        <p14:creationId xmlns:p14="http://schemas.microsoft.com/office/powerpoint/2010/main" val="28109306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228600" marR="0" indent="-228600" algn="l" defTabSz="457200" rtl="0" eaLnBrk="1" fontAlgn="auto" latinLnBrk="0" hangingPunct="1">
              <a:lnSpc>
                <a:spcPct val="100000"/>
              </a:lnSpc>
              <a:spcBef>
                <a:spcPts val="0"/>
              </a:spcBef>
              <a:spcAft>
                <a:spcPts val="0"/>
              </a:spcAft>
              <a:buClrTx/>
              <a:buSzTx/>
              <a:buFontTx/>
              <a:buAutoNum type="arabicPeriod"/>
              <a:tabLst/>
              <a:defRPr/>
            </a:pPr>
            <a:r>
              <a:rPr lang="de-DE" sz="1200" kern="1200" dirty="0" smtClean="0">
                <a:solidFill>
                  <a:schemeClr val="tx1"/>
                </a:solidFill>
                <a:latin typeface="+mn-lt"/>
                <a:ea typeface="+mn-ea"/>
                <a:cs typeface="+mn-cs"/>
              </a:rPr>
              <a:t>https://www.ecdc.europa.eu/en/cases-2019-ncov-eueea</a:t>
            </a:r>
          </a:p>
        </p:txBody>
      </p:sp>
      <p:sp>
        <p:nvSpPr>
          <p:cNvPr id="4" name="Foliennummernplatzhalter 3"/>
          <p:cNvSpPr>
            <a:spLocks noGrp="1"/>
          </p:cNvSpPr>
          <p:nvPr>
            <p:ph type="sldNum" sz="quarter" idx="10"/>
          </p:nvPr>
        </p:nvSpPr>
        <p:spPr/>
        <p:txBody>
          <a:bodyPr/>
          <a:lstStyle/>
          <a:p>
            <a:fld id="{E7DB3B74-E7C2-B34F-8624-8515ACB00503}" type="slidenum">
              <a:rPr lang="de-DE" smtClean="0"/>
              <a:t>2</a:t>
            </a:fld>
            <a:endParaRPr lang="de-DE"/>
          </a:p>
        </p:txBody>
      </p:sp>
    </p:spTree>
    <p:extLst>
      <p:ext uri="{BB962C8B-B14F-4D97-AF65-F5344CB8AC3E}">
        <p14:creationId xmlns:p14="http://schemas.microsoft.com/office/powerpoint/2010/main" val="28109306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3" name="Rechteck 2"/>
          <p:cNvSpPr/>
          <p:nvPr userDrawn="1"/>
        </p:nvSpPr>
        <p:spPr>
          <a:xfrm>
            <a:off x="6409267" y="118533"/>
            <a:ext cx="2411205" cy="9271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7" name="Rechteck 6"/>
          <p:cNvSpPr/>
          <p:nvPr userDrawn="1"/>
        </p:nvSpPr>
        <p:spPr>
          <a:xfrm>
            <a:off x="0" y="1384875"/>
            <a:ext cx="8752360" cy="4355538"/>
          </a:xfrm>
          <a:prstGeom prst="rect">
            <a:avLst/>
          </a:prstGeom>
          <a:solidFill>
            <a:srgbClr val="006EC7"/>
          </a:solidFill>
          <a:ln>
            <a:noFill/>
          </a:ln>
          <a:effectLst/>
          <a:extLst>
            <a:ext uri="{FAA26D3D-D897-4be2-8F04-BA451C77F1D7}">
              <ma14:placeholderFlag xmlns="" xmlns:ma14="http://schemas.microsoft.com/office/mac/drawingml/2011/main"/>
            </a:ext>
            <a:ext uri="{C572A759-6A51-4108-AA02-DFA0A04FC94B}">
              <ma14:wrappingTextBoxFlag xmlns="" xmlns:ma14="http://schemas.microsoft.com/office/mac/drawingml/2011/main"/>
            </a:ext>
          </a:ex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sp>
        <p:nvSpPr>
          <p:cNvPr id="9" name="Textfeld 8"/>
          <p:cNvSpPr txBox="1"/>
          <p:nvPr userDrawn="1"/>
        </p:nvSpPr>
        <p:spPr>
          <a:xfrm>
            <a:off x="3624352" y="2264791"/>
            <a:ext cx="5124112" cy="2678578"/>
          </a:xfrm>
          <a:prstGeom prst="rect">
            <a:avLst/>
          </a:prstGeom>
          <a:solidFill>
            <a:srgbClr val="4D8AD2"/>
          </a:solidFill>
          <a:ln>
            <a:noFill/>
          </a:ln>
          <a:effectLst/>
          <a:extLst>
            <a:ext uri="{FAA26D3D-D897-4be2-8F04-BA451C77F1D7}">
              <ma14:placeholderFlag xmlns="" xmlns:ma14="http://schemas.microsoft.com/office/mac/drawingml/2011/main"/>
            </a:ex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648000" tIns="234000" rIns="684000" bIns="450000" numCol="1" spcCol="0" rtlCol="0" fromWordArt="0" anchor="ctr" anchorCtr="0" forceAA="0" compatLnSpc="1">
            <a:prstTxWarp prst="textNoShape">
              <a:avLst/>
            </a:prstTxWarp>
            <a:noAutofit/>
          </a:bodyPr>
          <a:lstStyle/>
          <a:p>
            <a:pPr>
              <a:lnSpc>
                <a:spcPts val="1200"/>
              </a:lnSpc>
              <a:spcAft>
                <a:spcPts val="600"/>
              </a:spcAft>
            </a:pPr>
            <a:endParaRPr lang="de-DE" sz="2800" dirty="0">
              <a:solidFill>
                <a:srgbClr val="FFFFFF"/>
              </a:solidFill>
              <a:effectLst/>
              <a:latin typeface="Calibri"/>
              <a:ea typeface="ＭＳ 明朝"/>
              <a:cs typeface="Calibri"/>
            </a:endParaRPr>
          </a:p>
        </p:txBody>
      </p:sp>
      <p:sp>
        <p:nvSpPr>
          <p:cNvPr id="2" name="Titel 1"/>
          <p:cNvSpPr>
            <a:spLocks noGrp="1"/>
          </p:cNvSpPr>
          <p:nvPr>
            <p:ph type="ctrTitle"/>
          </p:nvPr>
        </p:nvSpPr>
        <p:spPr>
          <a:xfrm>
            <a:off x="3934890" y="2267305"/>
            <a:ext cx="4504844" cy="1548940"/>
          </a:xfrm>
        </p:spPr>
        <p:txBody>
          <a:bodyPr lIns="252000" tIns="252000" rIns="252000" bIns="108000" anchor="t" anchorCtr="0">
            <a:noAutofit/>
          </a:bodyPr>
          <a:lstStyle>
            <a:lvl1pPr algn="l">
              <a:defRPr sz="2200" b="1" i="0">
                <a:solidFill>
                  <a:schemeClr val="bg1"/>
                </a:solidFill>
              </a:defRPr>
            </a:lvl1pPr>
          </a:lstStyle>
          <a:p>
            <a:r>
              <a:rPr lang="de-DE" dirty="0"/>
              <a:t>Mastertitelformat bearbeiten</a:t>
            </a:r>
          </a:p>
        </p:txBody>
      </p:sp>
      <p:cxnSp>
        <p:nvCxnSpPr>
          <p:cNvPr id="11" name="Gerade Verbindung 10"/>
          <p:cNvCxnSpPr/>
          <p:nvPr userDrawn="1"/>
        </p:nvCxnSpPr>
        <p:spPr>
          <a:xfrm>
            <a:off x="3934890" y="2015660"/>
            <a:ext cx="0" cy="3160410"/>
          </a:xfrm>
          <a:prstGeom prst="line">
            <a:avLst/>
          </a:prstGeom>
          <a:ln>
            <a:solidFill>
              <a:schemeClr val="bg1"/>
            </a:solidFill>
          </a:ln>
          <a:effectLst/>
          <a:extLst>
            <a:ext uri="{FAA26D3D-D897-4be2-8F04-BA451C77F1D7}">
              <ma14:placeholderFlag xmlns="" xmlns:ma14="http://schemas.microsoft.com/office/mac/drawingml/2011/main"/>
            </a:ext>
            <a:ext uri="{C572A759-6A51-4108-AA02-DFA0A04FC94B}">
              <ma14:wrappingTextBoxFlag xmlns="" xmlns:ma14="http://schemas.microsoft.com/office/mac/drawingml/2011/main"/>
            </a:ext>
          </a:extLst>
        </p:spPr>
        <p:style>
          <a:lnRef idx="2">
            <a:schemeClr val="accent1"/>
          </a:lnRef>
          <a:fillRef idx="0">
            <a:schemeClr val="accent1"/>
          </a:fillRef>
          <a:effectRef idx="1">
            <a:schemeClr val="accent1"/>
          </a:effectRef>
          <a:fontRef idx="minor">
            <a:schemeClr val="tx1"/>
          </a:fontRef>
        </p:style>
      </p:cxnSp>
      <p:cxnSp>
        <p:nvCxnSpPr>
          <p:cNvPr id="12" name="Gerade Verbindung 11"/>
          <p:cNvCxnSpPr/>
          <p:nvPr userDrawn="1"/>
        </p:nvCxnSpPr>
        <p:spPr>
          <a:xfrm>
            <a:off x="8439734" y="2009669"/>
            <a:ext cx="0" cy="3166401"/>
          </a:xfrm>
          <a:prstGeom prst="line">
            <a:avLst/>
          </a:prstGeom>
          <a:ln>
            <a:solidFill>
              <a:schemeClr val="bg1"/>
            </a:solidFill>
          </a:ln>
          <a:effectLst/>
          <a:extLst>
            <a:ext uri="{FAA26D3D-D897-4be2-8F04-BA451C77F1D7}">
              <ma14:placeholderFlag xmlns="" xmlns:ma14="http://schemas.microsoft.com/office/mac/drawingml/2011/main"/>
            </a:ext>
            <a:ext uri="{C572A759-6A51-4108-AA02-DFA0A04FC94B}">
              <ma14:wrappingTextBoxFlag xmlns="" xmlns:ma14="http://schemas.microsoft.com/office/mac/drawingml/2011/main"/>
            </a:ext>
          </a:extLst>
        </p:spPr>
        <p:style>
          <a:lnRef idx="2">
            <a:schemeClr val="accent1"/>
          </a:lnRef>
          <a:fillRef idx="0">
            <a:schemeClr val="accent1"/>
          </a:fillRef>
          <a:effectRef idx="1">
            <a:schemeClr val="accent1"/>
          </a:effectRef>
          <a:fontRef idx="minor">
            <a:schemeClr val="tx1"/>
          </a:fontRef>
        </p:style>
      </p:cxnSp>
      <p:sp>
        <p:nvSpPr>
          <p:cNvPr id="14" name="Rechteck 13"/>
          <p:cNvSpPr/>
          <p:nvPr userDrawn="1"/>
        </p:nvSpPr>
        <p:spPr>
          <a:xfrm>
            <a:off x="8748464" y="2267304"/>
            <a:ext cx="395537" cy="2676064"/>
          </a:xfrm>
          <a:prstGeom prst="rect">
            <a:avLst/>
          </a:prstGeom>
          <a:solidFill>
            <a:srgbClr val="80A5DC"/>
          </a:solidFill>
          <a:ln>
            <a:noFill/>
          </a:ln>
          <a:effectLst/>
          <a:extLst>
            <a:ext uri="{FAA26D3D-D897-4be2-8F04-BA451C77F1D7}">
              <ma14:placeholderFlag xmlns="" xmlns:ma14="http://schemas.microsoft.com/office/mac/drawingml/2011/main"/>
            </a:ext>
            <a:ext uri="{C572A759-6A51-4108-AA02-DFA0A04FC94B}">
              <ma14:wrappingTextBoxFlag xmlns="" xmlns:ma14="http://schemas.microsoft.com/office/mac/drawingml/2011/main"/>
            </a:ext>
          </a:ex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sp>
        <p:nvSpPr>
          <p:cNvPr id="15" name="Bildplatzhalter 14"/>
          <p:cNvSpPr>
            <a:spLocks noGrp="1"/>
          </p:cNvSpPr>
          <p:nvPr>
            <p:ph type="pic" sz="quarter" idx="13"/>
          </p:nvPr>
        </p:nvSpPr>
        <p:spPr>
          <a:xfrm>
            <a:off x="0" y="1384300"/>
            <a:ext cx="3319463" cy="4356100"/>
          </a:xfrm>
        </p:spPr>
        <p:txBody>
          <a:bodyPr/>
          <a:lstStyle/>
          <a:p>
            <a:endParaRPr lang="de-DE"/>
          </a:p>
        </p:txBody>
      </p:sp>
      <p:sp>
        <p:nvSpPr>
          <p:cNvPr id="16" name="Rechteck 15"/>
          <p:cNvSpPr/>
          <p:nvPr userDrawn="1"/>
        </p:nvSpPr>
        <p:spPr>
          <a:xfrm>
            <a:off x="89647" y="6432176"/>
            <a:ext cx="8658817" cy="42582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7" name="Textplatzhalter 16"/>
          <p:cNvSpPr>
            <a:spLocks noGrp="1"/>
          </p:cNvSpPr>
          <p:nvPr>
            <p:ph type="body" sz="quarter" idx="14"/>
          </p:nvPr>
        </p:nvSpPr>
        <p:spPr>
          <a:xfrm>
            <a:off x="3935413" y="3816244"/>
            <a:ext cx="4503737" cy="1127125"/>
          </a:xfrm>
        </p:spPr>
        <p:txBody>
          <a:bodyPr lIns="252000" tIns="108000" rIns="252000" bIns="252000" anchor="b" anchorCtr="0">
            <a:noAutofit/>
          </a:bodyPr>
          <a:lstStyle>
            <a:lvl1pPr marL="0" indent="0">
              <a:lnSpc>
                <a:spcPts val="2200"/>
              </a:lnSpc>
              <a:spcBef>
                <a:spcPts val="0"/>
              </a:spcBef>
              <a:buNone/>
              <a:defRPr sz="1800">
                <a:solidFill>
                  <a:schemeClr val="bg1"/>
                </a:solidFill>
              </a:defRPr>
            </a:lvl1pPr>
            <a:lvl2pPr marL="457200" indent="0">
              <a:buNone/>
              <a:defRPr>
                <a:solidFill>
                  <a:srgbClr val="FFFFFF"/>
                </a:solidFill>
              </a:defRPr>
            </a:lvl2pPr>
            <a:lvl3pPr marL="914400" indent="0">
              <a:buNone/>
              <a:defRPr>
                <a:solidFill>
                  <a:srgbClr val="FFFFFF"/>
                </a:solidFill>
              </a:defRPr>
            </a:lvl3pPr>
            <a:lvl4pPr marL="1371600" indent="0">
              <a:buNone/>
              <a:defRPr>
                <a:solidFill>
                  <a:srgbClr val="FFFFFF"/>
                </a:solidFill>
              </a:defRPr>
            </a:lvl4pPr>
            <a:lvl5pPr marL="1828800" indent="0">
              <a:buNone/>
              <a:defRPr>
                <a:solidFill>
                  <a:srgbClr val="FFFFFF"/>
                </a:solidFill>
              </a:defRPr>
            </a:lvl5pPr>
          </a:lstStyle>
          <a:p>
            <a:pPr lvl="0"/>
            <a:r>
              <a:rPr lang="de-DE" dirty="0"/>
              <a:t>Mastertextformat bearbeiten</a:t>
            </a:r>
          </a:p>
        </p:txBody>
      </p:sp>
      <p:pic>
        <p:nvPicPr>
          <p:cNvPr id="13" name="Bild 12" descr="RKI-Logo_RGB_P300C.tif"/>
          <p:cNvPicPr>
            <a:picLocks noChangeAspect="1"/>
          </p:cNvPicPr>
          <p:nvPr userDrawn="1"/>
        </p:nvPicPr>
        <p:blipFill>
          <a:blip r:embed="rId2" cstate="screen">
            <a:alphaModFix/>
            <a:extLst>
              <a:ext uri="{28A0092B-C50C-407E-A947-70E740481C1C}">
                <a14:useLocalDpi xmlns:a14="http://schemas.microsoft.com/office/drawing/2010/main"/>
              </a:ext>
            </a:extLst>
          </a:blip>
          <a:stretch>
            <a:fillRect/>
          </a:stretch>
        </p:blipFill>
        <p:spPr>
          <a:xfrm>
            <a:off x="6770379" y="332655"/>
            <a:ext cx="2050093" cy="594649"/>
          </a:xfrm>
          <a:prstGeom prst="rect">
            <a:avLst/>
          </a:prstGeom>
        </p:spPr>
      </p:pic>
    </p:spTree>
    <p:extLst>
      <p:ext uri="{BB962C8B-B14F-4D97-AF65-F5344CB8AC3E}">
        <p14:creationId xmlns:p14="http://schemas.microsoft.com/office/powerpoint/2010/main" val="148071587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_Standardfoto">
    <p:spTree>
      <p:nvGrpSpPr>
        <p:cNvPr id="1" name=""/>
        <p:cNvGrpSpPr/>
        <p:nvPr/>
      </p:nvGrpSpPr>
      <p:grpSpPr>
        <a:xfrm>
          <a:off x="0" y="0"/>
          <a:ext cx="0" cy="0"/>
          <a:chOff x="0" y="0"/>
          <a:chExt cx="0" cy="0"/>
        </a:xfrm>
      </p:grpSpPr>
      <p:sp>
        <p:nvSpPr>
          <p:cNvPr id="13" name="Rechteck 12"/>
          <p:cNvSpPr/>
          <p:nvPr userDrawn="1"/>
        </p:nvSpPr>
        <p:spPr>
          <a:xfrm>
            <a:off x="6409267" y="118533"/>
            <a:ext cx="2411205" cy="9271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pic>
        <p:nvPicPr>
          <p:cNvPr id="3" name="Bild 2" descr="PPT_Background_4zu3_RBGNEU.jp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980" y="1384875"/>
            <a:ext cx="8746484" cy="4358640"/>
          </a:xfrm>
          <a:prstGeom prst="rect">
            <a:avLst/>
          </a:prstGeom>
        </p:spPr>
      </p:pic>
      <p:sp>
        <p:nvSpPr>
          <p:cNvPr id="21" name="Textfeld 20"/>
          <p:cNvSpPr txBox="1"/>
          <p:nvPr userDrawn="1"/>
        </p:nvSpPr>
        <p:spPr>
          <a:xfrm>
            <a:off x="3624352" y="2264791"/>
            <a:ext cx="5124112" cy="2678578"/>
          </a:xfrm>
          <a:prstGeom prst="rect">
            <a:avLst/>
          </a:prstGeom>
          <a:solidFill>
            <a:srgbClr val="4D8AD2"/>
          </a:solidFill>
          <a:ln>
            <a:noFill/>
          </a:ln>
          <a:effectLst/>
          <a:extLst>
            <a:ext uri="{FAA26D3D-D897-4be2-8F04-BA451C77F1D7}">
              <ma14:placeholderFlag xmlns="" xmlns:ma14="http://schemas.microsoft.com/office/mac/drawingml/2011/main"/>
            </a:ex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252000" tIns="234000" rIns="252000" bIns="450000" numCol="1" spcCol="0" rtlCol="0" fromWordArt="0" anchor="ctr" anchorCtr="0" forceAA="0" compatLnSpc="1">
            <a:prstTxWarp prst="textNoShape">
              <a:avLst/>
            </a:prstTxWarp>
            <a:noAutofit/>
          </a:bodyPr>
          <a:lstStyle/>
          <a:p>
            <a:pPr>
              <a:lnSpc>
                <a:spcPts val="1200"/>
              </a:lnSpc>
              <a:spcAft>
                <a:spcPts val="600"/>
              </a:spcAft>
            </a:pPr>
            <a:endParaRPr lang="de-DE" sz="2800" dirty="0">
              <a:solidFill>
                <a:srgbClr val="FFFFFF"/>
              </a:solidFill>
              <a:effectLst/>
              <a:latin typeface="Calibri"/>
              <a:ea typeface="ＭＳ 明朝"/>
              <a:cs typeface="Calibri"/>
            </a:endParaRPr>
          </a:p>
        </p:txBody>
      </p:sp>
      <p:cxnSp>
        <p:nvCxnSpPr>
          <p:cNvPr id="23" name="Gerade Verbindung 22"/>
          <p:cNvCxnSpPr/>
          <p:nvPr userDrawn="1"/>
        </p:nvCxnSpPr>
        <p:spPr>
          <a:xfrm>
            <a:off x="3934890" y="2015660"/>
            <a:ext cx="0" cy="3160410"/>
          </a:xfrm>
          <a:prstGeom prst="line">
            <a:avLst/>
          </a:prstGeom>
          <a:ln>
            <a:solidFill>
              <a:schemeClr val="bg1"/>
            </a:solidFill>
          </a:ln>
          <a:effectLst/>
          <a:extLst>
            <a:ext uri="{FAA26D3D-D897-4be2-8F04-BA451C77F1D7}">
              <ma14:placeholderFlag xmlns="" xmlns:ma14="http://schemas.microsoft.com/office/mac/drawingml/2011/main"/>
            </a:ext>
            <a:ext uri="{C572A759-6A51-4108-AA02-DFA0A04FC94B}">
              <ma14:wrappingTextBoxFlag xmlns="" xmlns:ma14="http://schemas.microsoft.com/office/mac/drawingml/2011/main"/>
            </a:ext>
          </a:extLst>
        </p:spPr>
        <p:style>
          <a:lnRef idx="2">
            <a:schemeClr val="accent1"/>
          </a:lnRef>
          <a:fillRef idx="0">
            <a:schemeClr val="accent1"/>
          </a:fillRef>
          <a:effectRef idx="1">
            <a:schemeClr val="accent1"/>
          </a:effectRef>
          <a:fontRef idx="minor">
            <a:schemeClr val="tx1"/>
          </a:fontRef>
        </p:style>
      </p:cxnSp>
      <p:cxnSp>
        <p:nvCxnSpPr>
          <p:cNvPr id="24" name="Gerade Verbindung 23"/>
          <p:cNvCxnSpPr/>
          <p:nvPr userDrawn="1"/>
        </p:nvCxnSpPr>
        <p:spPr>
          <a:xfrm>
            <a:off x="8439734" y="2009669"/>
            <a:ext cx="0" cy="3166401"/>
          </a:xfrm>
          <a:prstGeom prst="line">
            <a:avLst/>
          </a:prstGeom>
          <a:ln>
            <a:solidFill>
              <a:schemeClr val="bg1"/>
            </a:solidFill>
          </a:ln>
          <a:effectLst/>
          <a:extLst>
            <a:ext uri="{FAA26D3D-D897-4be2-8F04-BA451C77F1D7}">
              <ma14:placeholderFlag xmlns="" xmlns:ma14="http://schemas.microsoft.com/office/mac/drawingml/2011/main"/>
            </a:ext>
            <a:ext uri="{C572A759-6A51-4108-AA02-DFA0A04FC94B}">
              <ma14:wrappingTextBoxFlag xmlns="" xmlns:ma14="http://schemas.microsoft.com/office/mac/drawingml/2011/main"/>
            </a:ext>
          </a:extLst>
        </p:spPr>
        <p:style>
          <a:lnRef idx="2">
            <a:schemeClr val="accent1"/>
          </a:lnRef>
          <a:fillRef idx="0">
            <a:schemeClr val="accent1"/>
          </a:fillRef>
          <a:effectRef idx="1">
            <a:schemeClr val="accent1"/>
          </a:effectRef>
          <a:fontRef idx="minor">
            <a:schemeClr val="tx1"/>
          </a:fontRef>
        </p:style>
      </p:cxnSp>
      <p:sp>
        <p:nvSpPr>
          <p:cNvPr id="2" name="Rechteck 1"/>
          <p:cNvSpPr/>
          <p:nvPr userDrawn="1"/>
        </p:nvSpPr>
        <p:spPr>
          <a:xfrm>
            <a:off x="89647" y="6432176"/>
            <a:ext cx="8658817" cy="42582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0" name="Titel 1"/>
          <p:cNvSpPr>
            <a:spLocks noGrp="1"/>
          </p:cNvSpPr>
          <p:nvPr>
            <p:ph type="ctrTitle"/>
          </p:nvPr>
        </p:nvSpPr>
        <p:spPr>
          <a:xfrm>
            <a:off x="3934890" y="2267305"/>
            <a:ext cx="4504844" cy="1548940"/>
          </a:xfrm>
        </p:spPr>
        <p:txBody>
          <a:bodyPr lIns="252000" tIns="252000" rIns="252000" bIns="108000" anchor="t" anchorCtr="0">
            <a:noAutofit/>
          </a:bodyPr>
          <a:lstStyle>
            <a:lvl1pPr algn="l">
              <a:defRPr sz="2200" b="1" i="0">
                <a:solidFill>
                  <a:schemeClr val="bg1"/>
                </a:solidFill>
              </a:defRPr>
            </a:lvl1pPr>
          </a:lstStyle>
          <a:p>
            <a:r>
              <a:rPr lang="de-DE" dirty="0"/>
              <a:t>Mastertitelformat bearbeiten</a:t>
            </a:r>
          </a:p>
        </p:txBody>
      </p:sp>
      <p:sp>
        <p:nvSpPr>
          <p:cNvPr id="11" name="Textplatzhalter 16"/>
          <p:cNvSpPr>
            <a:spLocks noGrp="1"/>
          </p:cNvSpPr>
          <p:nvPr>
            <p:ph type="body" sz="quarter" idx="14"/>
          </p:nvPr>
        </p:nvSpPr>
        <p:spPr>
          <a:xfrm>
            <a:off x="3935413" y="3816244"/>
            <a:ext cx="4503737" cy="1127125"/>
          </a:xfrm>
        </p:spPr>
        <p:txBody>
          <a:bodyPr lIns="252000" tIns="108000" rIns="252000" bIns="252000" anchor="b" anchorCtr="0">
            <a:noAutofit/>
          </a:bodyPr>
          <a:lstStyle>
            <a:lvl1pPr marL="0" indent="0">
              <a:lnSpc>
                <a:spcPts val="2200"/>
              </a:lnSpc>
              <a:spcBef>
                <a:spcPts val="0"/>
              </a:spcBef>
              <a:buNone/>
              <a:defRPr sz="1800">
                <a:solidFill>
                  <a:schemeClr val="bg1"/>
                </a:solidFill>
              </a:defRPr>
            </a:lvl1pPr>
            <a:lvl2pPr marL="457200" indent="0">
              <a:buNone/>
              <a:defRPr>
                <a:solidFill>
                  <a:srgbClr val="FFFFFF"/>
                </a:solidFill>
              </a:defRPr>
            </a:lvl2pPr>
            <a:lvl3pPr marL="914400" indent="0">
              <a:buNone/>
              <a:defRPr>
                <a:solidFill>
                  <a:srgbClr val="FFFFFF"/>
                </a:solidFill>
              </a:defRPr>
            </a:lvl3pPr>
            <a:lvl4pPr marL="1371600" indent="0">
              <a:buNone/>
              <a:defRPr>
                <a:solidFill>
                  <a:srgbClr val="FFFFFF"/>
                </a:solidFill>
              </a:defRPr>
            </a:lvl4pPr>
            <a:lvl5pPr marL="1828800" indent="0">
              <a:buNone/>
              <a:defRPr>
                <a:solidFill>
                  <a:srgbClr val="FFFFFF"/>
                </a:solidFill>
              </a:defRPr>
            </a:lvl5pPr>
          </a:lstStyle>
          <a:p>
            <a:pPr lvl="0"/>
            <a:r>
              <a:rPr lang="de-DE" dirty="0"/>
              <a:t>Mastertextformat bearbeiten</a:t>
            </a:r>
          </a:p>
        </p:txBody>
      </p:sp>
      <p:pic>
        <p:nvPicPr>
          <p:cNvPr id="12" name="Bild 11" descr="RKI-Logo_RGB_P300C.tif"/>
          <p:cNvPicPr>
            <a:picLocks noChangeAspect="1"/>
          </p:cNvPicPr>
          <p:nvPr userDrawn="1"/>
        </p:nvPicPr>
        <p:blipFill>
          <a:blip r:embed="rId3" cstate="screen">
            <a:alphaModFix/>
            <a:extLst>
              <a:ext uri="{28A0092B-C50C-407E-A947-70E740481C1C}">
                <a14:useLocalDpi xmlns:a14="http://schemas.microsoft.com/office/drawing/2010/main"/>
              </a:ext>
            </a:extLst>
          </a:blip>
          <a:stretch>
            <a:fillRect/>
          </a:stretch>
        </p:blipFill>
        <p:spPr>
          <a:xfrm>
            <a:off x="6770379" y="332655"/>
            <a:ext cx="2050093" cy="594649"/>
          </a:xfrm>
          <a:prstGeom prst="rect">
            <a:avLst/>
          </a:prstGeom>
        </p:spPr>
      </p:pic>
      <p:sp>
        <p:nvSpPr>
          <p:cNvPr id="14" name="Rechteck 13"/>
          <p:cNvSpPr/>
          <p:nvPr userDrawn="1"/>
        </p:nvSpPr>
        <p:spPr>
          <a:xfrm>
            <a:off x="8748464" y="2267304"/>
            <a:ext cx="395537" cy="2676064"/>
          </a:xfrm>
          <a:prstGeom prst="rect">
            <a:avLst/>
          </a:prstGeom>
          <a:solidFill>
            <a:srgbClr val="80A5DC"/>
          </a:solidFill>
          <a:ln>
            <a:noFill/>
          </a:ln>
          <a:effectLst/>
          <a:extLst>
            <a:ext uri="{FAA26D3D-D897-4be2-8F04-BA451C77F1D7}">
              <ma14:placeholderFlag xmlns="" xmlns:ma14="http://schemas.microsoft.com/office/mac/drawingml/2011/main"/>
            </a:ext>
            <a:ext uri="{C572A759-6A51-4108-AA02-DFA0A04FC94B}">
              <ma14:wrappingTextBoxFlag xmlns="" xmlns:ma14="http://schemas.microsoft.com/office/mac/drawingml/2011/main"/>
            </a:ext>
          </a:ex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spTree>
    <p:extLst>
      <p:ext uri="{BB962C8B-B14F-4D97-AF65-F5344CB8AC3E}">
        <p14:creationId xmlns:p14="http://schemas.microsoft.com/office/powerpoint/2010/main" val="199620653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11" name="Inhaltsplatzhalter 2"/>
          <p:cNvSpPr>
            <a:spLocks noGrp="1"/>
          </p:cNvSpPr>
          <p:nvPr>
            <p:ph sz="quarter" idx="13"/>
          </p:nvPr>
        </p:nvSpPr>
        <p:spPr>
          <a:xfrm>
            <a:off x="457199" y="1155700"/>
            <a:ext cx="8092593" cy="5302250"/>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7" name="Titelplatzhalter 1"/>
          <p:cNvSpPr>
            <a:spLocks noGrp="1"/>
          </p:cNvSpPr>
          <p:nvPr>
            <p:ph type="title"/>
          </p:nvPr>
        </p:nvSpPr>
        <p:spPr>
          <a:xfrm>
            <a:off x="457200" y="692696"/>
            <a:ext cx="8092592" cy="338554"/>
          </a:xfrm>
          <a:prstGeom prst="rect">
            <a:avLst/>
          </a:prstGeom>
        </p:spPr>
        <p:txBody>
          <a:bodyPr vert="horz" lIns="0" tIns="0" rIns="0" bIns="0" rtlCol="0" anchor="t" anchorCtr="0">
            <a:spAutoFit/>
          </a:bodyPr>
          <a:lstStyle/>
          <a:p>
            <a:r>
              <a:rPr lang="de-DE" dirty="0"/>
              <a:t>Mastertitelformat bearbeiten</a:t>
            </a:r>
          </a:p>
        </p:txBody>
      </p:sp>
      <p:sp>
        <p:nvSpPr>
          <p:cNvPr id="9" name="Datumsplatzhalter 8"/>
          <p:cNvSpPr>
            <a:spLocks noGrp="1"/>
          </p:cNvSpPr>
          <p:nvPr>
            <p:ph type="dt" sz="half" idx="14"/>
          </p:nvPr>
        </p:nvSpPr>
        <p:spPr/>
        <p:txBody>
          <a:bodyPr/>
          <a:lstStyle/>
          <a:p>
            <a:r>
              <a:rPr lang="de-DE" smtClean="0"/>
              <a:t>02.03.2020</a:t>
            </a:r>
            <a:endParaRPr lang="de-DE" dirty="0"/>
          </a:p>
        </p:txBody>
      </p:sp>
      <p:sp>
        <p:nvSpPr>
          <p:cNvPr id="10" name="Fußzeilenplatzhalter 9"/>
          <p:cNvSpPr>
            <a:spLocks noGrp="1"/>
          </p:cNvSpPr>
          <p:nvPr>
            <p:ph type="ftr" sz="quarter" idx="15"/>
          </p:nvPr>
        </p:nvSpPr>
        <p:spPr/>
        <p:txBody>
          <a:bodyPr/>
          <a:lstStyle/>
          <a:p>
            <a:r>
              <a:rPr lang="de-DE" smtClean="0"/>
              <a:t>Update: COVID-19</a:t>
            </a:r>
            <a:endParaRPr lang="de-DE" dirty="0"/>
          </a:p>
        </p:txBody>
      </p:sp>
      <p:sp>
        <p:nvSpPr>
          <p:cNvPr id="12" name="Foliennummernplatzhalter 11"/>
          <p:cNvSpPr>
            <a:spLocks noGrp="1"/>
          </p:cNvSpPr>
          <p:nvPr>
            <p:ph type="sldNum" sz="quarter" idx="16"/>
          </p:nvPr>
        </p:nvSpPr>
        <p:spPr/>
        <p:txBody>
          <a:bodyPr/>
          <a:lstStyle/>
          <a:p>
            <a:fld id="{162A217B-ED1C-D84B-8478-63C77FA79618}" type="slidenum">
              <a:rPr lang="de-DE" smtClean="0"/>
              <a:pPr/>
              <a:t>‹Nr.›</a:t>
            </a:fld>
            <a:endParaRPr lang="de-DE" dirty="0"/>
          </a:p>
        </p:txBody>
      </p:sp>
    </p:spTree>
    <p:extLst>
      <p:ext uri="{BB962C8B-B14F-4D97-AF65-F5344CB8AC3E}">
        <p14:creationId xmlns:p14="http://schemas.microsoft.com/office/powerpoint/2010/main" val="96019672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8" name="Inhaltsplatzhalter 7"/>
          <p:cNvSpPr>
            <a:spLocks noGrp="1"/>
          </p:cNvSpPr>
          <p:nvPr>
            <p:ph sz="quarter" idx="13"/>
          </p:nvPr>
        </p:nvSpPr>
        <p:spPr>
          <a:xfrm>
            <a:off x="4606442" y="1155699"/>
            <a:ext cx="3943350" cy="5295901"/>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9" name="Inhaltsplatzhalter 7"/>
          <p:cNvSpPr>
            <a:spLocks noGrp="1"/>
          </p:cNvSpPr>
          <p:nvPr>
            <p:ph sz="quarter" idx="14"/>
          </p:nvPr>
        </p:nvSpPr>
        <p:spPr>
          <a:xfrm>
            <a:off x="454844" y="1155699"/>
            <a:ext cx="3943350" cy="5295901"/>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0" name="Titelplatzhalter 1"/>
          <p:cNvSpPr>
            <a:spLocks noGrp="1"/>
          </p:cNvSpPr>
          <p:nvPr>
            <p:ph type="title"/>
          </p:nvPr>
        </p:nvSpPr>
        <p:spPr>
          <a:xfrm>
            <a:off x="457200" y="692696"/>
            <a:ext cx="8092592" cy="338554"/>
          </a:xfrm>
          <a:prstGeom prst="rect">
            <a:avLst/>
          </a:prstGeom>
        </p:spPr>
        <p:txBody>
          <a:bodyPr vert="horz" lIns="0" tIns="0" rIns="0" bIns="0" rtlCol="0" anchor="t" anchorCtr="0">
            <a:spAutoFit/>
          </a:bodyPr>
          <a:lstStyle/>
          <a:p>
            <a:r>
              <a:rPr lang="de-DE" dirty="0"/>
              <a:t>Mastertitelformat bearbeiten</a:t>
            </a:r>
          </a:p>
        </p:txBody>
      </p:sp>
      <p:sp>
        <p:nvSpPr>
          <p:cNvPr id="11" name="Datumsplatzhalter 10"/>
          <p:cNvSpPr>
            <a:spLocks noGrp="1"/>
          </p:cNvSpPr>
          <p:nvPr>
            <p:ph type="dt" sz="half" idx="15"/>
          </p:nvPr>
        </p:nvSpPr>
        <p:spPr/>
        <p:txBody>
          <a:bodyPr/>
          <a:lstStyle/>
          <a:p>
            <a:r>
              <a:rPr lang="de-DE" smtClean="0"/>
              <a:t>02.03.2020</a:t>
            </a:r>
            <a:endParaRPr lang="de-DE" dirty="0"/>
          </a:p>
        </p:txBody>
      </p:sp>
      <p:sp>
        <p:nvSpPr>
          <p:cNvPr id="12" name="Fußzeilenplatzhalter 11"/>
          <p:cNvSpPr>
            <a:spLocks noGrp="1"/>
          </p:cNvSpPr>
          <p:nvPr>
            <p:ph type="ftr" sz="quarter" idx="16"/>
          </p:nvPr>
        </p:nvSpPr>
        <p:spPr/>
        <p:txBody>
          <a:bodyPr/>
          <a:lstStyle/>
          <a:p>
            <a:r>
              <a:rPr lang="de-DE" smtClean="0"/>
              <a:t>Update: COVID-19</a:t>
            </a:r>
            <a:endParaRPr lang="de-DE" dirty="0"/>
          </a:p>
        </p:txBody>
      </p:sp>
      <p:sp>
        <p:nvSpPr>
          <p:cNvPr id="13" name="Foliennummernplatzhalter 12"/>
          <p:cNvSpPr>
            <a:spLocks noGrp="1"/>
          </p:cNvSpPr>
          <p:nvPr>
            <p:ph type="sldNum" sz="quarter" idx="17"/>
          </p:nvPr>
        </p:nvSpPr>
        <p:spPr/>
        <p:txBody>
          <a:bodyPr/>
          <a:lstStyle/>
          <a:p>
            <a:fld id="{162A217B-ED1C-D84B-8478-63C77FA79618}" type="slidenum">
              <a:rPr lang="de-DE" smtClean="0"/>
              <a:pPr/>
              <a:t>‹Nr.›</a:t>
            </a:fld>
            <a:endParaRPr lang="de-DE" dirty="0"/>
          </a:p>
        </p:txBody>
      </p:sp>
    </p:spTree>
    <p:extLst>
      <p:ext uri="{BB962C8B-B14F-4D97-AF65-F5344CB8AC3E}">
        <p14:creationId xmlns:p14="http://schemas.microsoft.com/office/powerpoint/2010/main" val="288002536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9" name="Datumsplatzhalter 8"/>
          <p:cNvSpPr>
            <a:spLocks noGrp="1"/>
          </p:cNvSpPr>
          <p:nvPr>
            <p:ph type="dt" sz="half" idx="10"/>
          </p:nvPr>
        </p:nvSpPr>
        <p:spPr/>
        <p:txBody>
          <a:bodyPr/>
          <a:lstStyle/>
          <a:p>
            <a:r>
              <a:rPr lang="de-DE" smtClean="0"/>
              <a:t>02.03.2020</a:t>
            </a:r>
            <a:endParaRPr lang="de-DE" dirty="0"/>
          </a:p>
        </p:txBody>
      </p:sp>
      <p:sp>
        <p:nvSpPr>
          <p:cNvPr id="10" name="Fußzeilenplatzhalter 9"/>
          <p:cNvSpPr>
            <a:spLocks noGrp="1"/>
          </p:cNvSpPr>
          <p:nvPr>
            <p:ph type="ftr" sz="quarter" idx="11"/>
          </p:nvPr>
        </p:nvSpPr>
        <p:spPr/>
        <p:txBody>
          <a:bodyPr/>
          <a:lstStyle/>
          <a:p>
            <a:r>
              <a:rPr lang="de-DE" smtClean="0"/>
              <a:t>Update: COVID-19</a:t>
            </a:r>
            <a:endParaRPr lang="de-DE" dirty="0"/>
          </a:p>
        </p:txBody>
      </p:sp>
      <p:sp>
        <p:nvSpPr>
          <p:cNvPr id="11" name="Foliennummernplatzhalter 10"/>
          <p:cNvSpPr>
            <a:spLocks noGrp="1"/>
          </p:cNvSpPr>
          <p:nvPr>
            <p:ph type="sldNum" sz="quarter" idx="12"/>
          </p:nvPr>
        </p:nvSpPr>
        <p:spPr/>
        <p:txBody>
          <a:bodyPr/>
          <a:lstStyle/>
          <a:p>
            <a:fld id="{162A217B-ED1C-D84B-8478-63C77FA79618}" type="slidenum">
              <a:rPr lang="de-DE" smtClean="0"/>
              <a:pPr/>
              <a:t>‹Nr.›</a:t>
            </a:fld>
            <a:endParaRPr lang="de-DE" dirty="0"/>
          </a:p>
        </p:txBody>
      </p:sp>
    </p:spTree>
    <p:extLst>
      <p:ext uri="{BB962C8B-B14F-4D97-AF65-F5344CB8AC3E}">
        <p14:creationId xmlns:p14="http://schemas.microsoft.com/office/powerpoint/2010/main" val="127045127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r>
              <a:rPr lang="de-DE" smtClean="0"/>
              <a:t>02.03.2020</a:t>
            </a:r>
            <a:endParaRPr lang="de-DE" dirty="0"/>
          </a:p>
        </p:txBody>
      </p:sp>
      <p:sp>
        <p:nvSpPr>
          <p:cNvPr id="9" name="Fußzeilenplatzhalter 8"/>
          <p:cNvSpPr>
            <a:spLocks noGrp="1"/>
          </p:cNvSpPr>
          <p:nvPr>
            <p:ph type="ftr" sz="quarter" idx="11"/>
          </p:nvPr>
        </p:nvSpPr>
        <p:spPr/>
        <p:txBody>
          <a:bodyPr/>
          <a:lstStyle/>
          <a:p>
            <a:r>
              <a:rPr lang="de-DE" smtClean="0"/>
              <a:t>Update: COVID-19</a:t>
            </a:r>
            <a:endParaRPr lang="de-DE" dirty="0"/>
          </a:p>
        </p:txBody>
      </p:sp>
      <p:sp>
        <p:nvSpPr>
          <p:cNvPr id="10" name="Foliennummernplatzhalter 9"/>
          <p:cNvSpPr>
            <a:spLocks noGrp="1"/>
          </p:cNvSpPr>
          <p:nvPr>
            <p:ph type="sldNum" sz="quarter" idx="12"/>
          </p:nvPr>
        </p:nvSpPr>
        <p:spPr/>
        <p:txBody>
          <a:bodyPr/>
          <a:lstStyle/>
          <a:p>
            <a:fld id="{162A217B-ED1C-D84B-8478-63C77FA79618}" type="slidenum">
              <a:rPr lang="de-DE" smtClean="0"/>
              <a:pPr/>
              <a:t>‹Nr.›</a:t>
            </a:fld>
            <a:endParaRPr lang="de-DE" dirty="0"/>
          </a:p>
        </p:txBody>
      </p:sp>
    </p:spTree>
    <p:extLst>
      <p:ext uri="{BB962C8B-B14F-4D97-AF65-F5344CB8AC3E}">
        <p14:creationId xmlns:p14="http://schemas.microsoft.com/office/powerpoint/2010/main" val="365855864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1_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GB"/>
          </a:p>
        </p:txBody>
      </p:sp>
      <p:sp>
        <p:nvSpPr>
          <p:cNvPr id="3" name="Datumsplatzhalter 2"/>
          <p:cNvSpPr>
            <a:spLocks noGrp="1"/>
          </p:cNvSpPr>
          <p:nvPr>
            <p:ph type="dt" sz="half" idx="10"/>
          </p:nvPr>
        </p:nvSpPr>
        <p:spPr/>
        <p:txBody>
          <a:bodyPr/>
          <a:lstStyle/>
          <a:p>
            <a:fld id="{396D979A-724F-4DEA-A099-130FDAD384F5}" type="datetimeFigureOut">
              <a:rPr lang="en-GB" smtClean="0">
                <a:solidFill>
                  <a:prstClr val="black">
                    <a:tint val="75000"/>
                  </a:prstClr>
                </a:solidFill>
              </a:rPr>
              <a:pPr/>
              <a:t>03/03/2020</a:t>
            </a:fld>
            <a:endParaRPr lang="en-GB" dirty="0">
              <a:solidFill>
                <a:prstClr val="black">
                  <a:tint val="75000"/>
                </a:prstClr>
              </a:solidFill>
            </a:endParaRPr>
          </a:p>
        </p:txBody>
      </p:sp>
      <p:sp>
        <p:nvSpPr>
          <p:cNvPr id="4" name="Fußzeilenplatzhalter 3"/>
          <p:cNvSpPr>
            <a:spLocks noGrp="1"/>
          </p:cNvSpPr>
          <p:nvPr>
            <p:ph type="ftr" sz="quarter" idx="11"/>
          </p:nvPr>
        </p:nvSpPr>
        <p:spPr/>
        <p:txBody>
          <a:bodyPr/>
          <a:lstStyle/>
          <a:p>
            <a:endParaRPr lang="en-GB" dirty="0">
              <a:solidFill>
                <a:prstClr val="black">
                  <a:tint val="75000"/>
                </a:prstClr>
              </a:solidFill>
            </a:endParaRPr>
          </a:p>
        </p:txBody>
      </p:sp>
      <p:sp>
        <p:nvSpPr>
          <p:cNvPr id="5" name="Foliennummernplatzhalter 4"/>
          <p:cNvSpPr>
            <a:spLocks noGrp="1"/>
          </p:cNvSpPr>
          <p:nvPr>
            <p:ph type="sldNum" sz="quarter" idx="12"/>
          </p:nvPr>
        </p:nvSpPr>
        <p:spPr/>
        <p:txBody>
          <a:bodyPr/>
          <a:lstStyle/>
          <a:p>
            <a:fld id="{9D0B30E5-E52B-4FF3-86B5-13F9C975F974}" type="slidenum">
              <a:rPr lang="en-GB" smtClean="0">
                <a:solidFill>
                  <a:prstClr val="black">
                    <a:tint val="75000"/>
                  </a:prstClr>
                </a:solidFill>
              </a:rPr>
              <a:pPr/>
              <a:t>‹Nr.›</a:t>
            </a:fld>
            <a:endParaRPr lang="en-GB" dirty="0">
              <a:solidFill>
                <a:prstClr val="black">
                  <a:tint val="75000"/>
                </a:prstClr>
              </a:solidFill>
            </a:endParaRPr>
          </a:p>
        </p:txBody>
      </p:sp>
    </p:spTree>
    <p:extLst>
      <p:ext uri="{BB962C8B-B14F-4D97-AF65-F5344CB8AC3E}">
        <p14:creationId xmlns:p14="http://schemas.microsoft.com/office/powerpoint/2010/main" val="366510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tif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692696"/>
            <a:ext cx="8092592" cy="338554"/>
          </a:xfrm>
          <a:prstGeom prst="rect">
            <a:avLst/>
          </a:prstGeom>
        </p:spPr>
        <p:txBody>
          <a:bodyPr vert="horz" lIns="0" tIns="0" rIns="0" bIns="0" rtlCol="0" anchor="t" anchorCtr="0">
            <a:spAutoFit/>
          </a:bodyPr>
          <a:lstStyle/>
          <a:p>
            <a:r>
              <a:rPr lang="de-DE" dirty="0"/>
              <a:t>Mastertitelformat bearbeiten</a:t>
            </a:r>
          </a:p>
        </p:txBody>
      </p:sp>
      <p:sp>
        <p:nvSpPr>
          <p:cNvPr id="3" name="Textplatzhalter 2"/>
          <p:cNvSpPr>
            <a:spLocks noGrp="1"/>
          </p:cNvSpPr>
          <p:nvPr>
            <p:ph type="body" idx="1"/>
          </p:nvPr>
        </p:nvSpPr>
        <p:spPr>
          <a:xfrm>
            <a:off x="457199" y="1155700"/>
            <a:ext cx="8092593" cy="5302250"/>
          </a:xfrm>
          <a:prstGeom prst="rect">
            <a:avLst/>
          </a:prstGeom>
        </p:spPr>
        <p:txBody>
          <a:bodyPr vert="horz" lIns="0" tIns="0" rIns="0" bIns="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2"/>
          </p:nvPr>
        </p:nvSpPr>
        <p:spPr>
          <a:xfrm>
            <a:off x="564825" y="6622713"/>
            <a:ext cx="1860421" cy="195750"/>
          </a:xfrm>
          <a:prstGeom prst="rect">
            <a:avLst/>
          </a:prstGeom>
        </p:spPr>
        <p:txBody>
          <a:bodyPr vert="horz" lIns="0" tIns="0" rIns="0" bIns="45720" rtlCol="0" anchor="t" anchorCtr="0"/>
          <a:lstStyle>
            <a:lvl1pPr algn="l">
              <a:defRPr sz="1200">
                <a:solidFill>
                  <a:srgbClr val="006EC7"/>
                </a:solidFill>
              </a:defRPr>
            </a:lvl1pPr>
          </a:lstStyle>
          <a:p>
            <a:r>
              <a:rPr lang="de-DE" dirty="0" smtClean="0"/>
              <a:t>02.03.2020</a:t>
            </a:r>
            <a:endParaRPr lang="de-DE" dirty="0"/>
          </a:p>
        </p:txBody>
      </p:sp>
      <p:sp>
        <p:nvSpPr>
          <p:cNvPr id="5" name="Fußzeilenplatzhalter 4"/>
          <p:cNvSpPr>
            <a:spLocks noGrp="1"/>
          </p:cNvSpPr>
          <p:nvPr>
            <p:ph type="ftr" sz="quarter" idx="3"/>
          </p:nvPr>
        </p:nvSpPr>
        <p:spPr>
          <a:xfrm>
            <a:off x="2699791" y="6622713"/>
            <a:ext cx="5182675" cy="195750"/>
          </a:xfrm>
          <a:prstGeom prst="rect">
            <a:avLst/>
          </a:prstGeom>
        </p:spPr>
        <p:txBody>
          <a:bodyPr vert="horz" lIns="0" tIns="0" rIns="0" bIns="45720" rtlCol="0" anchor="t" anchorCtr="0"/>
          <a:lstStyle>
            <a:lvl1pPr algn="l">
              <a:defRPr sz="1200">
                <a:solidFill>
                  <a:srgbClr val="006EC7"/>
                </a:solidFill>
              </a:defRPr>
            </a:lvl1pPr>
          </a:lstStyle>
          <a:p>
            <a:r>
              <a:rPr lang="de-DE" dirty="0" smtClean="0"/>
              <a:t>Update: COVID-19</a:t>
            </a:r>
            <a:endParaRPr lang="de-DE" dirty="0"/>
          </a:p>
        </p:txBody>
      </p:sp>
      <p:sp>
        <p:nvSpPr>
          <p:cNvPr id="6" name="Foliennummernplatzhalter 5"/>
          <p:cNvSpPr>
            <a:spLocks noGrp="1"/>
          </p:cNvSpPr>
          <p:nvPr>
            <p:ph type="sldNum" sz="quarter" idx="4"/>
          </p:nvPr>
        </p:nvSpPr>
        <p:spPr>
          <a:xfrm>
            <a:off x="8052920" y="6622713"/>
            <a:ext cx="496872" cy="195750"/>
          </a:xfrm>
          <a:prstGeom prst="rect">
            <a:avLst/>
          </a:prstGeom>
        </p:spPr>
        <p:txBody>
          <a:bodyPr vert="horz" lIns="0" tIns="0" rIns="0" bIns="45720" rtlCol="0" anchor="t" anchorCtr="0"/>
          <a:lstStyle>
            <a:lvl1pPr algn="ctr">
              <a:defRPr sz="1200">
                <a:solidFill>
                  <a:srgbClr val="006EC7"/>
                </a:solidFill>
              </a:defRPr>
            </a:lvl1pPr>
          </a:lstStyle>
          <a:p>
            <a:fld id="{162A217B-ED1C-D84B-8478-63C77FA79618}" type="slidenum">
              <a:rPr lang="de-DE" smtClean="0"/>
              <a:pPr/>
              <a:t>‹Nr.›</a:t>
            </a:fld>
            <a:endParaRPr lang="de-DE" dirty="0"/>
          </a:p>
        </p:txBody>
      </p:sp>
      <p:cxnSp>
        <p:nvCxnSpPr>
          <p:cNvPr id="13" name="Gerade Verbindung 12"/>
          <p:cNvCxnSpPr/>
          <p:nvPr userDrawn="1"/>
        </p:nvCxnSpPr>
        <p:spPr>
          <a:xfrm>
            <a:off x="2594239" y="6628377"/>
            <a:ext cx="0" cy="229623"/>
          </a:xfrm>
          <a:prstGeom prst="line">
            <a:avLst/>
          </a:prstGeom>
          <a:ln w="6350">
            <a:solidFill>
              <a:srgbClr val="006EC7"/>
            </a:solidFill>
          </a:ln>
          <a:effectLst/>
        </p:spPr>
        <p:style>
          <a:lnRef idx="2">
            <a:schemeClr val="accent1"/>
          </a:lnRef>
          <a:fillRef idx="0">
            <a:schemeClr val="accent1"/>
          </a:fillRef>
          <a:effectRef idx="1">
            <a:schemeClr val="accent1"/>
          </a:effectRef>
          <a:fontRef idx="minor">
            <a:schemeClr val="tx1"/>
          </a:fontRef>
        </p:style>
      </p:cxnSp>
      <p:cxnSp>
        <p:nvCxnSpPr>
          <p:cNvPr id="14" name="Gerade Verbindung 13"/>
          <p:cNvCxnSpPr/>
          <p:nvPr userDrawn="1"/>
        </p:nvCxnSpPr>
        <p:spPr>
          <a:xfrm>
            <a:off x="457200" y="6622713"/>
            <a:ext cx="0" cy="235287"/>
          </a:xfrm>
          <a:prstGeom prst="line">
            <a:avLst/>
          </a:prstGeom>
          <a:ln w="6350">
            <a:solidFill>
              <a:srgbClr val="006EC7"/>
            </a:solidFill>
          </a:ln>
          <a:effectLst/>
        </p:spPr>
        <p:style>
          <a:lnRef idx="2">
            <a:schemeClr val="accent1"/>
          </a:lnRef>
          <a:fillRef idx="0">
            <a:schemeClr val="accent1"/>
          </a:fillRef>
          <a:effectRef idx="1">
            <a:schemeClr val="accent1"/>
          </a:effectRef>
          <a:fontRef idx="minor">
            <a:schemeClr val="tx1"/>
          </a:fontRef>
        </p:style>
      </p:cxnSp>
      <p:cxnSp>
        <p:nvCxnSpPr>
          <p:cNvPr id="16" name="Gerade Verbindung 15"/>
          <p:cNvCxnSpPr/>
          <p:nvPr userDrawn="1"/>
        </p:nvCxnSpPr>
        <p:spPr>
          <a:xfrm>
            <a:off x="8564139" y="6636373"/>
            <a:ext cx="0" cy="221627"/>
          </a:xfrm>
          <a:prstGeom prst="line">
            <a:avLst/>
          </a:prstGeom>
          <a:ln w="6350">
            <a:solidFill>
              <a:srgbClr val="006EC7"/>
            </a:solidFill>
          </a:ln>
          <a:effectLst/>
        </p:spPr>
        <p:style>
          <a:lnRef idx="2">
            <a:schemeClr val="accent1"/>
          </a:lnRef>
          <a:fillRef idx="0">
            <a:schemeClr val="accent1"/>
          </a:fillRef>
          <a:effectRef idx="1">
            <a:schemeClr val="accent1"/>
          </a:effectRef>
          <a:fontRef idx="minor">
            <a:schemeClr val="tx1"/>
          </a:fontRef>
        </p:style>
      </p:cxnSp>
      <p:pic>
        <p:nvPicPr>
          <p:cNvPr id="15" name="Bild 14" descr="RKI-Logo_RGB_P300C.tif"/>
          <p:cNvPicPr>
            <a:picLocks noChangeAspect="1"/>
          </p:cNvPicPr>
          <p:nvPr userDrawn="1"/>
        </p:nvPicPr>
        <p:blipFill>
          <a:blip r:embed="rId9" cstate="screen">
            <a:alphaModFix/>
            <a:extLst>
              <a:ext uri="{28A0092B-C50C-407E-A947-70E740481C1C}">
                <a14:useLocalDpi xmlns:a14="http://schemas.microsoft.com/office/drawing/2010/main"/>
              </a:ext>
            </a:extLst>
          </a:blip>
          <a:stretch>
            <a:fillRect/>
          </a:stretch>
        </p:blipFill>
        <p:spPr>
          <a:xfrm>
            <a:off x="7206623" y="182309"/>
            <a:ext cx="1656184" cy="480392"/>
          </a:xfrm>
          <a:prstGeom prst="rect">
            <a:avLst/>
          </a:prstGeom>
        </p:spPr>
      </p:pic>
      <p:cxnSp>
        <p:nvCxnSpPr>
          <p:cNvPr id="17" name="Gerade Verbindung 16">
            <a:extLst>
              <a:ext uri="{FF2B5EF4-FFF2-40B4-BE49-F238E27FC236}">
                <a16:creationId xmlns:a16="http://schemas.microsoft.com/office/drawing/2014/main" xmlns="" id="{3D4E5546-5335-5647-A96F-CE3BCF4D161A}"/>
              </a:ext>
            </a:extLst>
          </p:cNvPr>
          <p:cNvCxnSpPr/>
          <p:nvPr userDrawn="1"/>
        </p:nvCxnSpPr>
        <p:spPr>
          <a:xfrm>
            <a:off x="8045635" y="6636373"/>
            <a:ext cx="0" cy="221627"/>
          </a:xfrm>
          <a:prstGeom prst="line">
            <a:avLst/>
          </a:prstGeom>
          <a:ln w="6350">
            <a:solidFill>
              <a:srgbClr val="006EC7"/>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0595598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4" r:id="rId4"/>
    <p:sldLayoutId id="2147483661" r:id="rId5"/>
    <p:sldLayoutId id="2147483655" r:id="rId6"/>
    <p:sldLayoutId id="2147483662" r:id="rId7"/>
  </p:sldLayoutIdLst>
  <p:timing>
    <p:tnLst>
      <p:par>
        <p:cTn id="1" dur="indefinite" restart="never" nodeType="tmRoot"/>
      </p:par>
    </p:tnLst>
  </p:timing>
  <p:hf hdr="0"/>
  <p:txStyles>
    <p:title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p:titleStyle>
    <p:bodyStyle>
      <a:lvl1pPr marL="342900" indent="-342900" algn="l" defTabSz="457200" rtl="0" eaLnBrk="1" latinLnBrk="0" hangingPunct="1">
        <a:spcBef>
          <a:spcPts val="432"/>
        </a:spcBef>
        <a:buClr>
          <a:srgbClr val="006EC7"/>
        </a:buClr>
        <a:buFont typeface="Wingdings" charset="2"/>
        <a:buChar char="§"/>
        <a:defRPr sz="2200" kern="1200">
          <a:solidFill>
            <a:schemeClr val="tx1"/>
          </a:solidFill>
          <a:latin typeface="+mn-lt"/>
          <a:ea typeface="+mn-ea"/>
          <a:cs typeface="+mn-cs"/>
        </a:defRPr>
      </a:lvl1pPr>
      <a:lvl2pPr marL="742950" indent="-285750" algn="l" defTabSz="457200" rtl="0" eaLnBrk="1" latinLnBrk="0" hangingPunct="1">
        <a:spcBef>
          <a:spcPts val="432"/>
        </a:spcBef>
        <a:buClr>
          <a:srgbClr val="006EC7"/>
        </a:buClr>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ts val="432"/>
        </a:spcBef>
        <a:buClr>
          <a:srgbClr val="006EC7"/>
        </a:buClr>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ts val="432"/>
        </a:spcBef>
        <a:buClr>
          <a:srgbClr val="006EC7"/>
        </a:buClr>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ts val="432"/>
        </a:spcBef>
        <a:buClr>
          <a:srgbClr val="006EC7"/>
        </a:buClr>
        <a:buFont typeface="Wingdings" charset="2"/>
        <a:buChar char="§"/>
        <a:defRPr sz="1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p:cNvSpPr>
            <a:spLocks noGrp="1"/>
          </p:cNvSpPr>
          <p:nvPr>
            <p:ph type="ftr" sz="quarter" idx="4294967295"/>
          </p:nvPr>
        </p:nvSpPr>
        <p:spPr>
          <a:xfrm>
            <a:off x="2699791" y="6622713"/>
            <a:ext cx="5182675" cy="195750"/>
          </a:xfrm>
          <a:prstGeom prst="rect">
            <a:avLst/>
          </a:prstGeom>
        </p:spPr>
        <p:txBody>
          <a:bodyPr/>
          <a:lstStyle/>
          <a:p>
            <a:r>
              <a:rPr lang="de-DE" smtClean="0"/>
              <a:t>COVID-19</a:t>
            </a:r>
            <a:endParaRPr lang="de-DE" dirty="0"/>
          </a:p>
        </p:txBody>
      </p:sp>
      <p:sp>
        <p:nvSpPr>
          <p:cNvPr id="4" name="Foliennummernplatzhalter 3"/>
          <p:cNvSpPr>
            <a:spLocks noGrp="1"/>
          </p:cNvSpPr>
          <p:nvPr>
            <p:ph type="sldNum" sz="quarter" idx="4294967295"/>
          </p:nvPr>
        </p:nvSpPr>
        <p:spPr>
          <a:xfrm>
            <a:off x="8052920" y="6622713"/>
            <a:ext cx="496872" cy="195750"/>
          </a:xfrm>
          <a:prstGeom prst="rect">
            <a:avLst/>
          </a:prstGeom>
        </p:spPr>
        <p:txBody>
          <a:bodyPr/>
          <a:lstStyle/>
          <a:p>
            <a:fld id="{162A217B-ED1C-D84B-8478-63C77FA79618}" type="slidenum">
              <a:rPr lang="de-DE" smtClean="0"/>
              <a:t>1</a:t>
            </a:fld>
            <a:endParaRPr lang="de-DE"/>
          </a:p>
        </p:txBody>
      </p:sp>
      <p:sp>
        <p:nvSpPr>
          <p:cNvPr id="11" name="Titel 4"/>
          <p:cNvSpPr txBox="1">
            <a:spLocks/>
          </p:cNvSpPr>
          <p:nvPr/>
        </p:nvSpPr>
        <p:spPr>
          <a:xfrm>
            <a:off x="457200" y="364667"/>
            <a:ext cx="8092592" cy="430887"/>
          </a:xfrm>
          <a:prstGeom prst="rect">
            <a:avLst/>
          </a:prstGeom>
        </p:spPr>
        <p:txBody>
          <a:bodyPr vert="horz"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r>
              <a:rPr lang="de-DE" sz="2800" dirty="0" smtClean="0"/>
              <a:t>COVID-19: Fälle in Deutschland (Stand 3.3.2020)</a:t>
            </a:r>
            <a:endParaRPr lang="de-DE" sz="2800" dirty="0"/>
          </a:p>
        </p:txBody>
      </p:sp>
      <p:sp>
        <p:nvSpPr>
          <p:cNvPr id="7" name="Rechteck 6"/>
          <p:cNvSpPr/>
          <p:nvPr/>
        </p:nvSpPr>
        <p:spPr>
          <a:xfrm>
            <a:off x="457198" y="795554"/>
            <a:ext cx="8393325" cy="754053"/>
          </a:xfrm>
          <a:prstGeom prst="rect">
            <a:avLst/>
          </a:prstGeom>
        </p:spPr>
        <p:txBody>
          <a:bodyPr wrap="square">
            <a:spAutoFit/>
          </a:bodyPr>
          <a:lstStyle/>
          <a:p>
            <a:r>
              <a:rPr lang="de-DE" sz="2000" b="1" dirty="0" smtClean="0"/>
              <a:t>Zusammenfassung der aktuellen Lage </a:t>
            </a:r>
            <a:r>
              <a:rPr lang="de-DE" sz="1600" i="1" dirty="0" smtClean="0"/>
              <a:t>National (Datenstand 03.03.2020, 8 Uhr)</a:t>
            </a:r>
          </a:p>
          <a:p>
            <a:pPr>
              <a:spcBef>
                <a:spcPts val="600"/>
              </a:spcBef>
            </a:pPr>
            <a:r>
              <a:rPr lang="de-DE" dirty="0" smtClean="0"/>
              <a:t>Insgesamt wurden in Deutschland 188 bestätigte SARS-CoV-2 Infektionen berichtet.</a:t>
            </a:r>
            <a:endParaRPr lang="de-DE" dirty="0"/>
          </a:p>
        </p:txBody>
      </p:sp>
      <p:graphicFrame>
        <p:nvGraphicFramePr>
          <p:cNvPr id="2" name="Tabelle 1"/>
          <p:cNvGraphicFramePr>
            <a:graphicFrameLocks noGrp="1"/>
          </p:cNvGraphicFramePr>
          <p:nvPr>
            <p:extLst>
              <p:ext uri="{D42A27DB-BD31-4B8C-83A1-F6EECF244321}">
                <p14:modId xmlns:p14="http://schemas.microsoft.com/office/powerpoint/2010/main" val="371333594"/>
              </p:ext>
            </p:extLst>
          </p:nvPr>
        </p:nvGraphicFramePr>
        <p:xfrm>
          <a:off x="657592" y="1549607"/>
          <a:ext cx="7395328" cy="2926080"/>
        </p:xfrm>
        <a:graphic>
          <a:graphicData uri="http://schemas.openxmlformats.org/drawingml/2006/table">
            <a:tbl>
              <a:tblPr firstRow="1" bandRow="1">
                <a:tableStyleId>{69CF1AB2-1976-4502-BF36-3FF5EA218861}</a:tableStyleId>
              </a:tblPr>
              <a:tblGrid>
                <a:gridCol w="2861188"/>
                <a:gridCol w="638441"/>
                <a:gridCol w="3162151"/>
                <a:gridCol w="733548"/>
              </a:tblGrid>
              <a:tr h="271537">
                <a:tc>
                  <a:txBody>
                    <a:bodyPr/>
                    <a:lstStyle/>
                    <a:p>
                      <a:r>
                        <a:rPr lang="de-DE" sz="1600" b="0" dirty="0" smtClean="0"/>
                        <a:t>Baden-Württemberg</a:t>
                      </a:r>
                      <a:endParaRPr lang="de-DE" sz="1600" b="0" dirty="0"/>
                    </a:p>
                  </a:txBody>
                  <a:tcPr/>
                </a:tc>
                <a:tc>
                  <a:txBody>
                    <a:bodyPr/>
                    <a:lstStyle/>
                    <a:p>
                      <a:pPr algn="r"/>
                      <a:r>
                        <a:rPr lang="de-DE" sz="1800" b="0" dirty="0" smtClean="0"/>
                        <a:t>26</a:t>
                      </a:r>
                      <a:endParaRPr lang="de-DE" sz="1800" b="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800" b="0" dirty="0" smtClean="0"/>
                        <a:t>Niedersachsen</a:t>
                      </a:r>
                    </a:p>
                  </a:txBody>
                  <a:tcPr/>
                </a:tc>
                <a:tc>
                  <a:txBody>
                    <a:bodyPr/>
                    <a:lstStyle/>
                    <a:p>
                      <a:pPr algn="r"/>
                      <a:r>
                        <a:rPr lang="de-DE" sz="1800" b="0" dirty="0" smtClean="0"/>
                        <a:t>2</a:t>
                      </a:r>
                      <a:endParaRPr lang="de-DE" sz="1800" b="0" dirty="0"/>
                    </a:p>
                  </a:txBody>
                  <a:tcPr/>
                </a:tc>
              </a:tr>
              <a:tr h="271537">
                <a:tc>
                  <a:txBody>
                    <a:bodyPr/>
                    <a:lstStyle/>
                    <a:p>
                      <a:r>
                        <a:rPr lang="de-DE" sz="1600" b="0" dirty="0" smtClean="0"/>
                        <a:t>Bayern</a:t>
                      </a:r>
                      <a:endParaRPr lang="de-DE" sz="1600" b="0" dirty="0"/>
                    </a:p>
                  </a:txBody>
                  <a:tcPr/>
                </a:tc>
                <a:tc>
                  <a:txBody>
                    <a:bodyPr/>
                    <a:lstStyle/>
                    <a:p>
                      <a:pPr algn="r"/>
                      <a:r>
                        <a:rPr lang="de-DE" sz="1800" b="0" dirty="0" smtClean="0"/>
                        <a:t>36</a:t>
                      </a:r>
                      <a:endParaRPr lang="de-DE" sz="1800" b="0" dirty="0"/>
                    </a:p>
                  </a:txBody>
                  <a:tcPr/>
                </a:tc>
                <a:tc>
                  <a:txBody>
                    <a:bodyPr/>
                    <a:lstStyle/>
                    <a:p>
                      <a:r>
                        <a:rPr lang="de-DE" sz="1600" b="0" dirty="0" smtClean="0"/>
                        <a:t>Nordrhein-Westfalen</a:t>
                      </a:r>
                      <a:endParaRPr lang="de-DE" sz="1600" b="0" dirty="0"/>
                    </a:p>
                  </a:txBody>
                  <a:tcPr/>
                </a:tc>
                <a:tc>
                  <a:txBody>
                    <a:bodyPr/>
                    <a:lstStyle/>
                    <a:p>
                      <a:pPr algn="r"/>
                      <a:r>
                        <a:rPr lang="de-DE" sz="1800" b="0" dirty="0" smtClean="0"/>
                        <a:t>101</a:t>
                      </a:r>
                      <a:endParaRPr lang="de-DE" sz="1800" b="0" dirty="0"/>
                    </a:p>
                  </a:txBody>
                  <a:tcPr/>
                </a:tc>
              </a:tr>
              <a:tr h="271537">
                <a:tc>
                  <a:txBody>
                    <a:bodyPr/>
                    <a:lstStyle/>
                    <a:p>
                      <a:r>
                        <a:rPr lang="de-DE" sz="1600" dirty="0" smtClean="0"/>
                        <a:t>Berlin</a:t>
                      </a:r>
                      <a:endParaRPr lang="de-DE" sz="1600" dirty="0"/>
                    </a:p>
                  </a:txBody>
                  <a:tcPr/>
                </a:tc>
                <a:tc>
                  <a:txBody>
                    <a:bodyPr/>
                    <a:lstStyle/>
                    <a:p>
                      <a:pPr algn="r"/>
                      <a:r>
                        <a:rPr lang="de-DE" sz="1800" dirty="0" smtClean="0"/>
                        <a:t>3</a:t>
                      </a:r>
                      <a:endParaRPr lang="de-DE" sz="1800" dirty="0"/>
                    </a:p>
                  </a:txBody>
                  <a:tcPr/>
                </a:tc>
                <a:tc>
                  <a:txBody>
                    <a:bodyPr/>
                    <a:lstStyle/>
                    <a:p>
                      <a:r>
                        <a:rPr lang="de-DE" sz="1600" b="0" dirty="0" smtClean="0"/>
                        <a:t>Rheinland-Pfalz</a:t>
                      </a:r>
                      <a:endParaRPr lang="de-DE" sz="1600" b="0" dirty="0"/>
                    </a:p>
                  </a:txBody>
                  <a:tcPr/>
                </a:tc>
                <a:tc>
                  <a:txBody>
                    <a:bodyPr/>
                    <a:lstStyle/>
                    <a:p>
                      <a:pPr algn="r"/>
                      <a:r>
                        <a:rPr lang="de-DE" sz="1800" b="0" dirty="0" smtClean="0"/>
                        <a:t>2</a:t>
                      </a:r>
                      <a:endParaRPr lang="de-DE" sz="1800" b="0" dirty="0"/>
                    </a:p>
                  </a:txBody>
                  <a:tcPr/>
                </a:tc>
              </a:tr>
              <a:tr h="271537">
                <a:tc>
                  <a:txBody>
                    <a:bodyPr/>
                    <a:lstStyle/>
                    <a:p>
                      <a:r>
                        <a:rPr lang="de-DE" sz="1600" dirty="0" smtClean="0"/>
                        <a:t>Brandenburg</a:t>
                      </a:r>
                      <a:endParaRPr lang="de-DE" sz="1600" dirty="0"/>
                    </a:p>
                  </a:txBody>
                  <a:tcPr/>
                </a:tc>
                <a:tc>
                  <a:txBody>
                    <a:bodyPr/>
                    <a:lstStyle/>
                    <a:p>
                      <a:pPr algn="r"/>
                      <a:r>
                        <a:rPr lang="de-DE" sz="1800" dirty="0" smtClean="0"/>
                        <a:t>1</a:t>
                      </a:r>
                      <a:endParaRPr lang="de-DE" sz="1800" dirty="0"/>
                    </a:p>
                  </a:txBody>
                  <a:tcPr/>
                </a:tc>
                <a:tc>
                  <a:txBody>
                    <a:bodyPr/>
                    <a:lstStyle/>
                    <a:p>
                      <a:r>
                        <a:rPr lang="de-DE" sz="1600" b="0" dirty="0" smtClean="0"/>
                        <a:t>Saarland</a:t>
                      </a:r>
                      <a:endParaRPr lang="de-DE" sz="1600" b="0" dirty="0"/>
                    </a:p>
                  </a:txBody>
                  <a:tcPr/>
                </a:tc>
                <a:tc>
                  <a:txBody>
                    <a:bodyPr/>
                    <a:lstStyle/>
                    <a:p>
                      <a:pPr algn="r"/>
                      <a:r>
                        <a:rPr lang="de-DE" sz="1800" b="0" dirty="0" smtClean="0"/>
                        <a:t>0</a:t>
                      </a:r>
                      <a:endParaRPr lang="de-DE" sz="1800" b="0" dirty="0"/>
                    </a:p>
                  </a:txBody>
                  <a:tcPr/>
                </a:tc>
              </a:tr>
              <a:tr h="271537">
                <a:tc>
                  <a:txBody>
                    <a:bodyPr/>
                    <a:lstStyle/>
                    <a:p>
                      <a:r>
                        <a:rPr lang="de-DE" sz="1600" dirty="0" smtClean="0"/>
                        <a:t>Bremen</a:t>
                      </a:r>
                      <a:endParaRPr lang="de-DE" sz="1600" dirty="0"/>
                    </a:p>
                  </a:txBody>
                  <a:tcPr/>
                </a:tc>
                <a:tc>
                  <a:txBody>
                    <a:bodyPr/>
                    <a:lstStyle/>
                    <a:p>
                      <a:pPr algn="r"/>
                      <a:r>
                        <a:rPr lang="de-DE" sz="1800" dirty="0" smtClean="0"/>
                        <a:t>1</a:t>
                      </a:r>
                      <a:endParaRPr lang="de-DE" sz="1800" dirty="0"/>
                    </a:p>
                  </a:txBody>
                  <a:tcPr/>
                </a:tc>
                <a:tc>
                  <a:txBody>
                    <a:bodyPr/>
                    <a:lstStyle/>
                    <a:p>
                      <a:r>
                        <a:rPr lang="de-DE" sz="1600" b="0" dirty="0" smtClean="0"/>
                        <a:t>Sachsen</a:t>
                      </a:r>
                      <a:endParaRPr lang="de-DE" sz="1600" b="0" dirty="0"/>
                    </a:p>
                  </a:txBody>
                  <a:tcPr/>
                </a:tc>
                <a:tc>
                  <a:txBody>
                    <a:bodyPr/>
                    <a:lstStyle/>
                    <a:p>
                      <a:pPr algn="r"/>
                      <a:r>
                        <a:rPr lang="de-DE" sz="1800" b="0" dirty="0" smtClean="0"/>
                        <a:t>1</a:t>
                      </a:r>
                      <a:endParaRPr lang="de-DE" sz="1800" b="0" dirty="0"/>
                    </a:p>
                  </a:txBody>
                  <a:tcPr/>
                </a:tc>
              </a:tr>
              <a:tr h="271537">
                <a:tc>
                  <a:txBody>
                    <a:bodyPr/>
                    <a:lstStyle/>
                    <a:p>
                      <a:r>
                        <a:rPr lang="de-DE" sz="1600" dirty="0" smtClean="0"/>
                        <a:t>Hamburg</a:t>
                      </a:r>
                      <a:endParaRPr lang="de-DE" sz="1600" dirty="0"/>
                    </a:p>
                  </a:txBody>
                  <a:tcPr/>
                </a:tc>
                <a:tc>
                  <a:txBody>
                    <a:bodyPr/>
                    <a:lstStyle/>
                    <a:p>
                      <a:pPr algn="r"/>
                      <a:r>
                        <a:rPr lang="de-DE" sz="1800" dirty="0" smtClean="0"/>
                        <a:t>2</a:t>
                      </a:r>
                      <a:endParaRPr lang="de-DE" sz="1800" dirty="0"/>
                    </a:p>
                  </a:txBody>
                  <a:tcPr/>
                </a:tc>
                <a:tc>
                  <a:txBody>
                    <a:bodyPr/>
                    <a:lstStyle/>
                    <a:p>
                      <a:r>
                        <a:rPr lang="de-DE" sz="1600" b="0" dirty="0" smtClean="0"/>
                        <a:t>Sachsen-Anhalt</a:t>
                      </a:r>
                      <a:endParaRPr lang="de-DE" sz="1600" b="0" dirty="0"/>
                    </a:p>
                  </a:txBody>
                  <a:tcPr/>
                </a:tc>
                <a:tc>
                  <a:txBody>
                    <a:bodyPr/>
                    <a:lstStyle/>
                    <a:p>
                      <a:pPr algn="r"/>
                      <a:r>
                        <a:rPr lang="de-DE" sz="1800" b="0" dirty="0" smtClean="0"/>
                        <a:t>0</a:t>
                      </a:r>
                      <a:endParaRPr lang="de-DE" sz="1800" b="0" dirty="0"/>
                    </a:p>
                  </a:txBody>
                  <a:tcPr/>
                </a:tc>
              </a:tr>
              <a:tr h="271537">
                <a:tc>
                  <a:txBody>
                    <a:bodyPr/>
                    <a:lstStyle/>
                    <a:p>
                      <a:r>
                        <a:rPr lang="de-DE" sz="1600" dirty="0" smtClean="0"/>
                        <a:t>Hessen</a:t>
                      </a:r>
                      <a:endParaRPr lang="de-DE" sz="1600" dirty="0"/>
                    </a:p>
                  </a:txBody>
                  <a:tcPr/>
                </a:tc>
                <a:tc>
                  <a:txBody>
                    <a:bodyPr/>
                    <a:lstStyle/>
                    <a:p>
                      <a:pPr algn="r"/>
                      <a:r>
                        <a:rPr lang="de-DE" sz="1800" dirty="0" smtClean="0"/>
                        <a:t>10</a:t>
                      </a:r>
                      <a:endParaRPr lang="de-DE" sz="18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600" b="0" dirty="0" smtClean="0"/>
                        <a:t>Schleswig-Holstein</a:t>
                      </a:r>
                    </a:p>
                  </a:txBody>
                  <a:tcPr/>
                </a:tc>
                <a:tc>
                  <a:txBody>
                    <a:bodyPr/>
                    <a:lstStyle/>
                    <a:p>
                      <a:pPr algn="r"/>
                      <a:r>
                        <a:rPr lang="de-DE" sz="1800" b="0" dirty="0" smtClean="0"/>
                        <a:t>2</a:t>
                      </a:r>
                      <a:endParaRPr lang="de-DE" sz="1800" b="0" dirty="0"/>
                    </a:p>
                  </a:txBody>
                  <a:tcPr/>
                </a:tc>
              </a:tr>
              <a:tr h="271537">
                <a:tc>
                  <a:txBody>
                    <a:bodyPr/>
                    <a:lstStyle/>
                    <a:p>
                      <a:r>
                        <a:rPr lang="de-DE" sz="1600" b="0" dirty="0" smtClean="0"/>
                        <a:t>Mecklenburg-Vorpommern</a:t>
                      </a:r>
                      <a:endParaRPr lang="de-DE" sz="1600" b="0" dirty="0"/>
                    </a:p>
                  </a:txBody>
                  <a:tcPr/>
                </a:tc>
                <a:tc>
                  <a:txBody>
                    <a:bodyPr/>
                    <a:lstStyle/>
                    <a:p>
                      <a:pPr algn="r"/>
                      <a:r>
                        <a:rPr lang="de-DE" sz="1800" dirty="0" smtClean="0"/>
                        <a:t>0</a:t>
                      </a:r>
                      <a:endParaRPr lang="de-DE" sz="18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800" b="0" dirty="0" smtClean="0"/>
                        <a:t>Thüringen</a:t>
                      </a:r>
                    </a:p>
                  </a:txBody>
                  <a:tcPr/>
                </a:tc>
                <a:tc>
                  <a:txBody>
                    <a:bodyPr/>
                    <a:lstStyle/>
                    <a:p>
                      <a:pPr algn="r"/>
                      <a:r>
                        <a:rPr lang="de-DE" sz="1800" b="0" dirty="0" smtClean="0"/>
                        <a:t>1</a:t>
                      </a:r>
                      <a:endParaRPr lang="de-DE" sz="1800" b="0" dirty="0"/>
                    </a:p>
                  </a:txBody>
                  <a:tcPr/>
                </a:tc>
              </a:tr>
            </a:tbl>
          </a:graphicData>
        </a:graphic>
      </p:graphicFrame>
    </p:spTree>
    <p:extLst>
      <p:ext uri="{BB962C8B-B14F-4D97-AF65-F5344CB8AC3E}">
        <p14:creationId xmlns:p14="http://schemas.microsoft.com/office/powerpoint/2010/main" val="21803878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p:cNvSpPr>
            <a:spLocks noGrp="1"/>
          </p:cNvSpPr>
          <p:nvPr>
            <p:ph type="ftr" sz="quarter" idx="4294967295"/>
          </p:nvPr>
        </p:nvSpPr>
        <p:spPr>
          <a:xfrm>
            <a:off x="2699791" y="6622713"/>
            <a:ext cx="5182675" cy="195750"/>
          </a:xfrm>
          <a:prstGeom prst="rect">
            <a:avLst/>
          </a:prstGeom>
        </p:spPr>
        <p:txBody>
          <a:bodyPr/>
          <a:lstStyle/>
          <a:p>
            <a:r>
              <a:rPr lang="de-DE" smtClean="0"/>
              <a:t>COVID-19</a:t>
            </a:r>
            <a:endParaRPr lang="de-DE" dirty="0"/>
          </a:p>
        </p:txBody>
      </p:sp>
      <p:sp>
        <p:nvSpPr>
          <p:cNvPr id="4" name="Foliennummernplatzhalter 3"/>
          <p:cNvSpPr>
            <a:spLocks noGrp="1"/>
          </p:cNvSpPr>
          <p:nvPr>
            <p:ph type="sldNum" sz="quarter" idx="4294967295"/>
          </p:nvPr>
        </p:nvSpPr>
        <p:spPr>
          <a:xfrm>
            <a:off x="8052920" y="6622713"/>
            <a:ext cx="496872" cy="195750"/>
          </a:xfrm>
          <a:prstGeom prst="rect">
            <a:avLst/>
          </a:prstGeom>
        </p:spPr>
        <p:txBody>
          <a:bodyPr/>
          <a:lstStyle/>
          <a:p>
            <a:fld id="{162A217B-ED1C-D84B-8478-63C77FA79618}" type="slidenum">
              <a:rPr lang="de-DE" smtClean="0"/>
              <a:t>2</a:t>
            </a:fld>
            <a:endParaRPr lang="de-DE"/>
          </a:p>
        </p:txBody>
      </p:sp>
      <p:sp>
        <p:nvSpPr>
          <p:cNvPr id="11" name="Titel 4"/>
          <p:cNvSpPr txBox="1">
            <a:spLocks/>
          </p:cNvSpPr>
          <p:nvPr/>
        </p:nvSpPr>
        <p:spPr>
          <a:xfrm>
            <a:off x="457200" y="364667"/>
            <a:ext cx="8092592" cy="430887"/>
          </a:xfrm>
          <a:prstGeom prst="rect">
            <a:avLst/>
          </a:prstGeom>
        </p:spPr>
        <p:txBody>
          <a:bodyPr vert="horz"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r>
              <a:rPr lang="de-DE" sz="2800" dirty="0" smtClean="0"/>
              <a:t>COVID-19: Fälle in Deutschland (Stand 3.3.2020)</a:t>
            </a:r>
            <a:endParaRPr lang="de-DE" sz="2800" dirty="0"/>
          </a:p>
        </p:txBody>
      </p:sp>
      <p:sp>
        <p:nvSpPr>
          <p:cNvPr id="5" name="Rechteck 4"/>
          <p:cNvSpPr/>
          <p:nvPr/>
        </p:nvSpPr>
        <p:spPr>
          <a:xfrm>
            <a:off x="306833" y="1911890"/>
            <a:ext cx="8393325" cy="2185214"/>
          </a:xfrm>
          <a:prstGeom prst="rect">
            <a:avLst/>
          </a:prstGeom>
        </p:spPr>
        <p:txBody>
          <a:bodyPr wrap="square">
            <a:spAutoFit/>
          </a:bodyPr>
          <a:lstStyle/>
          <a:p>
            <a:r>
              <a:rPr lang="de-DE" sz="1600" b="1" dirty="0" smtClean="0"/>
              <a:t>Alter und Geschlecht</a:t>
            </a:r>
            <a:endParaRPr lang="de-DE" sz="1600" b="1" dirty="0"/>
          </a:p>
          <a:p>
            <a:r>
              <a:rPr lang="de-DE" sz="1600" dirty="0" smtClean="0"/>
              <a:t>Die </a:t>
            </a:r>
            <a:r>
              <a:rPr lang="de-DE" sz="1600" dirty="0"/>
              <a:t>Altersspanne reicht von 2 bis </a:t>
            </a:r>
            <a:r>
              <a:rPr lang="de-DE" sz="1600" dirty="0" smtClean="0"/>
              <a:t>85 Jahren. </a:t>
            </a:r>
            <a:endParaRPr lang="de-DE" sz="1600" dirty="0" smtClean="0"/>
          </a:p>
          <a:p>
            <a:r>
              <a:rPr lang="de-DE" sz="1600" dirty="0" smtClean="0"/>
              <a:t>Der </a:t>
            </a:r>
            <a:r>
              <a:rPr lang="de-DE" sz="1600" dirty="0" smtClean="0"/>
              <a:t>Altersmedian liegt bei 37 Jahren.</a:t>
            </a:r>
          </a:p>
          <a:p>
            <a:r>
              <a:rPr lang="de-DE" sz="1600" dirty="0" smtClean="0"/>
              <a:t>Das Geschlecht ist bei 171 Fällen bekannt, davon sind 96 (56 %) männlich, 75 (44 %) weiblich.</a:t>
            </a:r>
          </a:p>
          <a:p>
            <a:endParaRPr lang="de-DE" sz="800" dirty="0" smtClean="0"/>
          </a:p>
          <a:p>
            <a:r>
              <a:rPr lang="de-DE" sz="1600" b="1" dirty="0" smtClean="0"/>
              <a:t>Exposition</a:t>
            </a:r>
            <a:endParaRPr lang="de-DE" sz="1600" b="1" dirty="0"/>
          </a:p>
          <a:p>
            <a:r>
              <a:rPr lang="de-DE" sz="1600" dirty="0"/>
              <a:t>Für </a:t>
            </a:r>
            <a:r>
              <a:rPr lang="de-DE" sz="1600" dirty="0" smtClean="0"/>
              <a:t>167 </a:t>
            </a:r>
            <a:r>
              <a:rPr lang="de-DE" sz="1600" dirty="0"/>
              <a:t>Fälle </a:t>
            </a:r>
            <a:r>
              <a:rPr lang="de-DE" sz="1600" dirty="0" smtClean="0"/>
              <a:t>(89%) </a:t>
            </a:r>
            <a:r>
              <a:rPr lang="de-DE" sz="1600" dirty="0"/>
              <a:t>ist bekannt, dass sie entweder Kontakt mit einem bestätigten Fall hatten oder sich in einem Risikogebiet bzw. Gebiet mit einer großen Anzahl von Fällen aufhielten. Bei den anderen Fällen werden derzeit noch Ermittlungen durchgeführt.</a:t>
            </a:r>
          </a:p>
        </p:txBody>
      </p:sp>
      <p:sp>
        <p:nvSpPr>
          <p:cNvPr id="7" name="Rechteck 6"/>
          <p:cNvSpPr/>
          <p:nvPr/>
        </p:nvSpPr>
        <p:spPr>
          <a:xfrm>
            <a:off x="457198" y="795554"/>
            <a:ext cx="8393325" cy="1000274"/>
          </a:xfrm>
          <a:prstGeom prst="rect">
            <a:avLst/>
          </a:prstGeom>
        </p:spPr>
        <p:txBody>
          <a:bodyPr wrap="square">
            <a:spAutoFit/>
          </a:bodyPr>
          <a:lstStyle/>
          <a:p>
            <a:r>
              <a:rPr lang="de-DE" sz="2000" b="1" dirty="0" smtClean="0"/>
              <a:t>Zusammenfassung der aktuellen Lage </a:t>
            </a:r>
            <a:r>
              <a:rPr lang="de-DE" sz="1600" i="1" dirty="0" smtClean="0"/>
              <a:t>National (Datenstand 03.03.2020, 8 Uhr</a:t>
            </a:r>
            <a:r>
              <a:rPr lang="de-DE" sz="1600" i="1" dirty="0" smtClean="0"/>
              <a:t>)</a:t>
            </a:r>
            <a:endParaRPr lang="de-DE" sz="1600" i="1" dirty="0"/>
          </a:p>
          <a:p>
            <a:endParaRPr lang="de-DE" sz="1600" i="1" dirty="0" smtClean="0"/>
          </a:p>
          <a:p>
            <a:pPr>
              <a:spcBef>
                <a:spcPts val="600"/>
              </a:spcBef>
            </a:pPr>
            <a:r>
              <a:rPr lang="de-DE" dirty="0" smtClean="0"/>
              <a:t>188 </a:t>
            </a:r>
            <a:r>
              <a:rPr lang="de-DE" dirty="0" smtClean="0"/>
              <a:t>bestätigte SARS-CoV-2 </a:t>
            </a:r>
            <a:r>
              <a:rPr lang="de-DE" dirty="0" smtClean="0"/>
              <a:t>Infektionen</a:t>
            </a:r>
            <a:endParaRPr lang="de-DE" dirty="0"/>
          </a:p>
        </p:txBody>
      </p:sp>
      <p:graphicFrame>
        <p:nvGraphicFramePr>
          <p:cNvPr id="6" name="Tabelle 5"/>
          <p:cNvGraphicFramePr>
            <a:graphicFrameLocks noGrp="1"/>
          </p:cNvGraphicFramePr>
          <p:nvPr>
            <p:extLst>
              <p:ext uri="{D42A27DB-BD31-4B8C-83A1-F6EECF244321}">
                <p14:modId xmlns:p14="http://schemas.microsoft.com/office/powerpoint/2010/main" val="2543765805"/>
              </p:ext>
            </p:extLst>
          </p:nvPr>
        </p:nvGraphicFramePr>
        <p:xfrm>
          <a:off x="2320119" y="4253781"/>
          <a:ext cx="5732801" cy="2243328"/>
        </p:xfrm>
        <a:graphic>
          <a:graphicData uri="http://schemas.openxmlformats.org/drawingml/2006/table">
            <a:tbl>
              <a:tblPr firstRow="1" firstCol="1" bandRow="1"/>
              <a:tblGrid>
                <a:gridCol w="3800439"/>
                <a:gridCol w="1932362"/>
              </a:tblGrid>
              <a:tr h="0">
                <a:tc>
                  <a:txBody>
                    <a:bodyPr/>
                    <a:lstStyle/>
                    <a:p>
                      <a:pPr>
                        <a:lnSpc>
                          <a:spcPct val="115000"/>
                        </a:lnSpc>
                        <a:spcAft>
                          <a:spcPts val="600"/>
                        </a:spcAft>
                      </a:pPr>
                      <a:r>
                        <a:rPr lang="de-DE" sz="3200">
                          <a:effectLst/>
                          <a:latin typeface="Calibri"/>
                          <a:ea typeface="Calibri"/>
                          <a:cs typeface="Times New Roman"/>
                        </a:rPr>
                        <a:t>China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de-DE" sz="3200">
                          <a:effectLst/>
                          <a:latin typeface="Calibri"/>
                          <a:ea typeface="Calibri"/>
                          <a:cs typeface="Times New Roman"/>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600"/>
                        </a:spcAft>
                      </a:pPr>
                      <a:r>
                        <a:rPr lang="de-DE" sz="3200">
                          <a:effectLst/>
                          <a:latin typeface="Calibri"/>
                          <a:ea typeface="Calibri"/>
                          <a:cs typeface="Times New Roman"/>
                        </a:rPr>
                        <a:t>Iran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de-DE" sz="3200">
                          <a:effectLst/>
                          <a:latin typeface="Calibri"/>
                          <a:ea typeface="Calibri"/>
                          <a:cs typeface="Times New Roman"/>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600"/>
                        </a:spcAft>
                      </a:pPr>
                      <a:r>
                        <a:rPr lang="de-DE" sz="3200">
                          <a:effectLst/>
                          <a:latin typeface="Calibri"/>
                          <a:ea typeface="Calibri"/>
                          <a:cs typeface="Times New Roman"/>
                        </a:rPr>
                        <a:t>Italien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de-DE" sz="3200">
                          <a:effectLst/>
                          <a:latin typeface="Calibri"/>
                          <a:ea typeface="Calibri"/>
                          <a:cs typeface="Times New Roman"/>
                        </a:rPr>
                        <a:t>22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15000"/>
                        </a:lnSpc>
                        <a:spcAft>
                          <a:spcPts val="600"/>
                        </a:spcAft>
                      </a:pPr>
                      <a:r>
                        <a:rPr lang="de-DE" sz="3200">
                          <a:effectLst/>
                          <a:latin typeface="Calibri"/>
                          <a:ea typeface="Calibri"/>
                          <a:cs typeface="Times New Roman"/>
                        </a:rPr>
                        <a:t>NW (Heinsberg)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de-DE" sz="3200" dirty="0">
                          <a:effectLst/>
                          <a:latin typeface="Calibri"/>
                          <a:ea typeface="Calibri"/>
                          <a:cs typeface="Times New Roman"/>
                        </a:rPr>
                        <a:t>101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116384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Grafik 13"/>
          <p:cNvPicPr/>
          <p:nvPr/>
        </p:nvPicPr>
        <p:blipFill>
          <a:blip r:embed="rId2">
            <a:extLst>
              <a:ext uri="{28A0092B-C50C-407E-A947-70E740481C1C}">
                <a14:useLocalDpi xmlns:a14="http://schemas.microsoft.com/office/drawing/2010/main" val="0"/>
              </a:ext>
            </a:extLst>
          </a:blip>
          <a:srcRect/>
          <a:stretch>
            <a:fillRect/>
          </a:stretch>
        </p:blipFill>
        <p:spPr bwMode="auto">
          <a:xfrm>
            <a:off x="564824" y="1791835"/>
            <a:ext cx="7972329" cy="4417896"/>
          </a:xfrm>
          <a:prstGeom prst="rect">
            <a:avLst/>
          </a:prstGeom>
          <a:noFill/>
        </p:spPr>
      </p:pic>
      <p:sp>
        <p:nvSpPr>
          <p:cNvPr id="4" name="Foliennummernplatzhalter 3"/>
          <p:cNvSpPr>
            <a:spLocks noGrp="1"/>
          </p:cNvSpPr>
          <p:nvPr>
            <p:ph type="sldNum" sz="quarter" idx="16"/>
          </p:nvPr>
        </p:nvSpPr>
        <p:spPr>
          <a:xfrm>
            <a:off x="8052920" y="6622713"/>
            <a:ext cx="496872" cy="195750"/>
          </a:xfrm>
        </p:spPr>
        <p:txBody>
          <a:bodyPr/>
          <a:lstStyle/>
          <a:p>
            <a:fld id="{162A217B-ED1C-D84B-8478-63C77FA79618}" type="slidenum">
              <a:rPr lang="de-DE" smtClean="0"/>
              <a:t>3</a:t>
            </a:fld>
            <a:endParaRPr lang="de-DE"/>
          </a:p>
        </p:txBody>
      </p:sp>
      <p:sp>
        <p:nvSpPr>
          <p:cNvPr id="5" name="Titel 4"/>
          <p:cNvSpPr>
            <a:spLocks noGrp="1"/>
          </p:cNvSpPr>
          <p:nvPr>
            <p:ph type="title"/>
          </p:nvPr>
        </p:nvSpPr>
        <p:spPr>
          <a:xfrm>
            <a:off x="457200" y="692696"/>
            <a:ext cx="8092592" cy="338554"/>
          </a:xfrm>
        </p:spPr>
        <p:txBody>
          <a:bodyPr/>
          <a:lstStyle/>
          <a:p>
            <a:r>
              <a:rPr lang="de-DE" dirty="0" smtClean="0"/>
              <a:t>Geschlechts- und Altersverteilung (</a:t>
            </a:r>
            <a:r>
              <a:rPr lang="de-DE" dirty="0"/>
              <a:t>Stand </a:t>
            </a:r>
            <a:r>
              <a:rPr lang="de-DE" dirty="0" smtClean="0"/>
              <a:t>01.03.2020</a:t>
            </a:r>
            <a:r>
              <a:rPr lang="de-DE" dirty="0"/>
              <a:t>) </a:t>
            </a:r>
            <a:r>
              <a:rPr lang="de-DE" dirty="0" smtClean="0"/>
              <a:t> </a:t>
            </a:r>
            <a:endParaRPr lang="de-DE" dirty="0"/>
          </a:p>
        </p:txBody>
      </p:sp>
      <p:sp>
        <p:nvSpPr>
          <p:cNvPr id="10" name="Inhaltsplatzhalter 9"/>
          <p:cNvSpPr>
            <a:spLocks noGrp="1"/>
          </p:cNvSpPr>
          <p:nvPr>
            <p:ph sz="quarter" idx="13"/>
          </p:nvPr>
        </p:nvSpPr>
        <p:spPr>
          <a:xfrm>
            <a:off x="295275" y="1155700"/>
            <a:ext cx="8254517" cy="5302250"/>
          </a:xfrm>
        </p:spPr>
        <p:txBody>
          <a:bodyPr>
            <a:normAutofit/>
          </a:bodyPr>
          <a:lstStyle/>
          <a:p>
            <a:r>
              <a:rPr lang="de-DE" sz="2400" dirty="0" smtClean="0"/>
              <a:t>Fälle nach Geschlecht und Alter</a:t>
            </a:r>
            <a:endParaRPr lang="de-DE" dirty="0" smtClean="0"/>
          </a:p>
          <a:p>
            <a:endParaRPr lang="de-DE" dirty="0"/>
          </a:p>
          <a:p>
            <a:endParaRPr lang="de-DE" dirty="0" smtClean="0"/>
          </a:p>
          <a:p>
            <a:endParaRPr lang="de-DE" dirty="0"/>
          </a:p>
          <a:p>
            <a:endParaRPr lang="de-DE" dirty="0" smtClean="0"/>
          </a:p>
          <a:p>
            <a:endParaRPr lang="de-DE" dirty="0" smtClean="0"/>
          </a:p>
          <a:p>
            <a:endParaRPr lang="de-DE" dirty="0"/>
          </a:p>
          <a:p>
            <a:pPr marL="0" indent="0">
              <a:buNone/>
            </a:pPr>
            <a:endParaRPr lang="de-DE" sz="1300" dirty="0" smtClean="0"/>
          </a:p>
          <a:p>
            <a:pPr marL="0" indent="0">
              <a:buNone/>
            </a:pPr>
            <a:endParaRPr lang="de-DE" sz="1300" dirty="0" smtClean="0"/>
          </a:p>
          <a:p>
            <a:pPr marL="0" indent="0">
              <a:buNone/>
            </a:pPr>
            <a:endParaRPr lang="de-DE" sz="1300" dirty="0"/>
          </a:p>
          <a:p>
            <a:pPr marL="0" indent="0">
              <a:buNone/>
            </a:pPr>
            <a:endParaRPr lang="de-DE" sz="1300" dirty="0" smtClean="0"/>
          </a:p>
          <a:p>
            <a:endParaRPr lang="de-DE" sz="1300" dirty="0" smtClean="0"/>
          </a:p>
        </p:txBody>
      </p:sp>
      <p:sp>
        <p:nvSpPr>
          <p:cNvPr id="12" name="Textfeld 11"/>
          <p:cNvSpPr txBox="1"/>
          <p:nvPr/>
        </p:nvSpPr>
        <p:spPr>
          <a:xfrm>
            <a:off x="8244444" y="3174031"/>
            <a:ext cx="585417" cy="523220"/>
          </a:xfrm>
          <a:prstGeom prst="rect">
            <a:avLst/>
          </a:prstGeom>
          <a:noFill/>
        </p:spPr>
        <p:txBody>
          <a:bodyPr wrap="none" rtlCol="0">
            <a:spAutoFit/>
          </a:bodyPr>
          <a:lstStyle/>
          <a:p>
            <a:r>
              <a:rPr lang="de-DE" sz="2800" b="1" dirty="0" smtClean="0"/>
              <a:t>DE</a:t>
            </a:r>
            <a:endParaRPr lang="de-DE" sz="2800" b="1" dirty="0"/>
          </a:p>
        </p:txBody>
      </p:sp>
      <p:sp>
        <p:nvSpPr>
          <p:cNvPr id="11" name="Datumsplatzhalter 6"/>
          <p:cNvSpPr>
            <a:spLocks noGrp="1"/>
          </p:cNvSpPr>
          <p:nvPr>
            <p:ph type="dt" sz="half" idx="14"/>
          </p:nvPr>
        </p:nvSpPr>
        <p:spPr>
          <a:xfrm>
            <a:off x="564825" y="6622713"/>
            <a:ext cx="1860421" cy="195750"/>
          </a:xfrm>
        </p:spPr>
        <p:txBody>
          <a:bodyPr/>
          <a:lstStyle/>
          <a:p>
            <a:r>
              <a:rPr lang="de-DE" dirty="0" smtClean="0"/>
              <a:t>02.03.2020</a:t>
            </a:r>
            <a:endParaRPr lang="de-DE" dirty="0"/>
          </a:p>
        </p:txBody>
      </p:sp>
      <p:sp>
        <p:nvSpPr>
          <p:cNvPr id="13" name="Fußzeilenplatzhalter 8"/>
          <p:cNvSpPr>
            <a:spLocks noGrp="1"/>
          </p:cNvSpPr>
          <p:nvPr>
            <p:ph type="ftr" sz="quarter" idx="15"/>
          </p:nvPr>
        </p:nvSpPr>
        <p:spPr>
          <a:xfrm>
            <a:off x="2699791" y="6622713"/>
            <a:ext cx="5182675" cy="195750"/>
          </a:xfrm>
        </p:spPr>
        <p:txBody>
          <a:bodyPr/>
          <a:lstStyle/>
          <a:p>
            <a:r>
              <a:rPr lang="de-DE" dirty="0" smtClean="0"/>
              <a:t>Update: COVID-19</a:t>
            </a:r>
            <a:endParaRPr lang="de-DE" dirty="0"/>
          </a:p>
        </p:txBody>
      </p:sp>
    </p:spTree>
    <p:extLst>
      <p:ext uri="{BB962C8B-B14F-4D97-AF65-F5344CB8AC3E}">
        <p14:creationId xmlns:p14="http://schemas.microsoft.com/office/powerpoint/2010/main" val="12624554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endParaRPr lang="de-DE"/>
          </a:p>
        </p:txBody>
      </p:sp>
      <p:sp>
        <p:nvSpPr>
          <p:cNvPr id="4" name="Datumsplatzhalter 3"/>
          <p:cNvSpPr>
            <a:spLocks noGrp="1"/>
          </p:cNvSpPr>
          <p:nvPr>
            <p:ph type="dt" sz="half" idx="14"/>
          </p:nvPr>
        </p:nvSpPr>
        <p:spPr/>
        <p:txBody>
          <a:bodyPr/>
          <a:lstStyle/>
          <a:p>
            <a:r>
              <a:rPr lang="de-DE" smtClean="0"/>
              <a:t>02.03.2020</a:t>
            </a:r>
            <a:endParaRPr lang="de-DE" dirty="0"/>
          </a:p>
        </p:txBody>
      </p:sp>
      <p:sp>
        <p:nvSpPr>
          <p:cNvPr id="5" name="Fußzeilenplatzhalter 4"/>
          <p:cNvSpPr>
            <a:spLocks noGrp="1"/>
          </p:cNvSpPr>
          <p:nvPr>
            <p:ph type="ftr" sz="quarter" idx="15"/>
          </p:nvPr>
        </p:nvSpPr>
        <p:spPr/>
        <p:txBody>
          <a:bodyPr/>
          <a:lstStyle/>
          <a:p>
            <a:r>
              <a:rPr lang="de-DE" smtClean="0"/>
              <a:t>Update: COVID-19</a:t>
            </a:r>
            <a:endParaRPr lang="de-DE" dirty="0"/>
          </a:p>
        </p:txBody>
      </p:sp>
      <p:sp>
        <p:nvSpPr>
          <p:cNvPr id="6" name="Foliennummernplatzhalter 5"/>
          <p:cNvSpPr>
            <a:spLocks noGrp="1"/>
          </p:cNvSpPr>
          <p:nvPr>
            <p:ph type="sldNum" sz="quarter" idx="16"/>
          </p:nvPr>
        </p:nvSpPr>
        <p:spPr/>
        <p:txBody>
          <a:bodyPr/>
          <a:lstStyle/>
          <a:p>
            <a:fld id="{162A217B-ED1C-D84B-8478-63C77FA79618}" type="slidenum">
              <a:rPr lang="de-DE" smtClean="0"/>
              <a:pPr/>
              <a:t>4</a:t>
            </a:fld>
            <a:endParaRPr lang="de-DE" dirty="0"/>
          </a:p>
        </p:txBody>
      </p:sp>
      <p:sp>
        <p:nvSpPr>
          <p:cNvPr id="9" name="Inhaltsplatzhalter 8"/>
          <p:cNvSpPr>
            <a:spLocks noGrp="1"/>
          </p:cNvSpPr>
          <p:nvPr>
            <p:ph sz="quarter" idx="13"/>
          </p:nvPr>
        </p:nvSpPr>
        <p:spPr/>
        <p:txBody>
          <a:bodyPr/>
          <a:lstStyle/>
          <a:p>
            <a:endParaRPr lang="de-DE"/>
          </a:p>
        </p:txBody>
      </p:sp>
    </p:spTree>
    <p:extLst>
      <p:ext uri="{BB962C8B-B14F-4D97-AF65-F5344CB8AC3E}">
        <p14:creationId xmlns:p14="http://schemas.microsoft.com/office/powerpoint/2010/main" val="3597784438"/>
      </p:ext>
    </p:extLst>
  </p:cSld>
  <p:clrMapOvr>
    <a:masterClrMapping/>
  </p:clrMapOvr>
</p:sld>
</file>

<file path=ppt/theme/theme1.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220</Words>
  <Application>Microsoft Office PowerPoint</Application>
  <PresentationFormat>Bildschirmpräsentation (4:3)</PresentationFormat>
  <Paragraphs>80</Paragraphs>
  <Slides>4</Slides>
  <Notes>2</Notes>
  <HiddenSlides>0</HiddenSlides>
  <MMClips>0</MMClips>
  <ScaleCrop>false</ScaleCrop>
  <HeadingPairs>
    <vt:vector size="4" baseType="variant">
      <vt:variant>
        <vt:lpstr>Design</vt:lpstr>
      </vt:variant>
      <vt:variant>
        <vt:i4>1</vt:i4>
      </vt:variant>
      <vt:variant>
        <vt:lpstr>Folientitel</vt:lpstr>
      </vt:variant>
      <vt:variant>
        <vt:i4>4</vt:i4>
      </vt:variant>
    </vt:vector>
  </HeadingPairs>
  <TitlesOfParts>
    <vt:vector size="5" baseType="lpstr">
      <vt:lpstr>Office-Design</vt:lpstr>
      <vt:lpstr>PowerPoint-Präsentation</vt:lpstr>
      <vt:lpstr>PowerPoint-Präsentation</vt:lpstr>
      <vt:lpstr>Geschlechts- und Altersverteilung (Stand 01.03.2020)  </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Christian  Weber</dc:creator>
  <cp:lastModifiedBy>Rexroth, Ute</cp:lastModifiedBy>
  <cp:revision>380</cp:revision>
  <cp:lastPrinted>2020-02-10T17:03:34Z</cp:lastPrinted>
  <dcterms:created xsi:type="dcterms:W3CDTF">2015-11-02T12:29:13Z</dcterms:created>
  <dcterms:modified xsi:type="dcterms:W3CDTF">2020-03-03T10:00:06Z</dcterms:modified>
</cp:coreProperties>
</file>