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4" r:id="rId2"/>
    <p:sldId id="345" r:id="rId3"/>
    <p:sldId id="349" r:id="rId4"/>
    <p:sldId id="350" r:id="rId5"/>
    <p:sldId id="317" r:id="rId6"/>
    <p:sldId id="348" r:id="rId7"/>
    <p:sldId id="347" r:id="rId8"/>
    <p:sldId id="351" r:id="rId9"/>
    <p:sldId id="352" r:id="rId10"/>
    <p:sldId id="353" r:id="rId11"/>
    <p:sldId id="354" r:id="rId12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DE3A1"/>
    <a:srgbClr val="4D8AD2"/>
    <a:srgbClr val="80A5DC"/>
    <a:srgbClr val="006EC7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289"/>
    <p:restoredTop sz="98089" autoAdjust="0"/>
  </p:normalViewPr>
  <p:slideViewPr>
    <p:cSldViewPr snapToGrid="0" snapToObjects="1">
      <p:cViewPr>
        <p:scale>
          <a:sx n="100" d="100"/>
          <a:sy n="100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28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04.03.2020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InfAZ/I/Influenza/IPV/Influenza.html" TargetMode="External"/><Relationship Id="rId2" Type="http://schemas.openxmlformats.org/officeDocument/2006/relationships/hyperlink" Target="https://www.euromomo.eu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(Stand 4.3.2020)</a:t>
            </a:r>
            <a:endParaRPr lang="de-DE" sz="2800" dirty="0"/>
          </a:p>
        </p:txBody>
      </p:sp>
      <p:sp>
        <p:nvSpPr>
          <p:cNvPr id="7" name="Rechteck 6"/>
          <p:cNvSpPr/>
          <p:nvPr/>
        </p:nvSpPr>
        <p:spPr>
          <a:xfrm>
            <a:off x="388958" y="1013922"/>
            <a:ext cx="39100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240 bestätigte SARS-CoV-2 Infektionen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15 Bundesländer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75 Landkreise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58421"/>
              </p:ext>
            </p:extLst>
          </p:nvPr>
        </p:nvGraphicFramePr>
        <p:xfrm>
          <a:off x="532256" y="2516136"/>
          <a:ext cx="8188656" cy="32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64"/>
                <a:gridCol w="2047164"/>
                <a:gridCol w="2047164"/>
                <a:gridCol w="2047164"/>
              </a:tblGrid>
              <a:tr h="595554">
                <a:tc>
                  <a:txBody>
                    <a:bodyPr/>
                    <a:lstStyle/>
                    <a:p>
                      <a:r>
                        <a:rPr lang="de-DE" sz="2400" b="1" dirty="0" smtClean="0"/>
                        <a:t>Bundesland</a:t>
                      </a:r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endParaRPr lang="de-DE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Bundesland</a:t>
                      </a:r>
                      <a:endParaRPr lang="de-DE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endParaRPr lang="de-DE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BB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MV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3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BE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6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NI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4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BW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43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NW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111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BY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48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RP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2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HB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2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SH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2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HE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12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SL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HH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2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>
                          <a:effectLst/>
                        </a:rPr>
                        <a:t>SN</a:t>
                      </a:r>
                      <a:endParaRPr lang="de-DE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>
                          <a:effectLst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258089" y="1132764"/>
            <a:ext cx="4448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Inzidenz </a:t>
            </a:r>
            <a:r>
              <a:rPr lang="de-DE" dirty="0" smtClean="0"/>
              <a:t>bundesweit</a:t>
            </a:r>
            <a:r>
              <a:rPr lang="de-DE" dirty="0"/>
              <a:t>: </a:t>
            </a:r>
            <a:r>
              <a:rPr lang="de-DE" dirty="0" smtClean="0"/>
              <a:t>0,3/100.000 Einwohner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Inzidenz NRW: </a:t>
            </a:r>
            <a:r>
              <a:rPr lang="de-DE" dirty="0" smtClean="0"/>
              <a:t>0,6/ 100.000 Einwohner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Inzidenz Heinsberg: 36,5/ 100.000 Einwohner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1614" r="29619" b="28798"/>
          <a:stretch/>
        </p:blipFill>
        <p:spPr bwMode="auto">
          <a:xfrm>
            <a:off x="314325" y="1129091"/>
            <a:ext cx="8048625" cy="504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29984" r="34445" b="26705"/>
          <a:stretch/>
        </p:blipFill>
        <p:spPr bwMode="auto">
          <a:xfrm>
            <a:off x="981076" y="1206296"/>
            <a:ext cx="6762750" cy="501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7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09" y="1264572"/>
            <a:ext cx="5169856" cy="508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464024"/>
            <a:ext cx="7970292" cy="615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b="1" dirty="0"/>
              <a:t>Alter und Geschlecht</a:t>
            </a:r>
          </a:p>
          <a:p>
            <a:r>
              <a:rPr lang="de-DE" dirty="0"/>
              <a:t>Die Fälle sind zwischen 2 und 85 Jahre alt (Median 39 Jahre, Mittelwert 39 Jahre).</a:t>
            </a:r>
          </a:p>
          <a:p>
            <a:r>
              <a:rPr lang="de-DE" dirty="0"/>
              <a:t>Geschlecht ist bei 231 Fällen bekannt, davon sind 136 (59%) männlich, 95 (41%) weiblich.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91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Geschlechts- und Altersverteilung (</a:t>
            </a:r>
            <a:r>
              <a:rPr lang="de-DE" dirty="0"/>
              <a:t>Stand </a:t>
            </a:r>
            <a:r>
              <a:rPr lang="de-DE" dirty="0" smtClean="0"/>
              <a:t>03.03.2020</a:t>
            </a:r>
            <a:r>
              <a:rPr lang="de-DE" dirty="0"/>
              <a:t>) 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295275" y="1155700"/>
            <a:ext cx="8254517" cy="530225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Fälle nach Geschlecht und Alter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endParaRPr lang="de-DE" sz="1300" dirty="0"/>
          </a:p>
          <a:p>
            <a:pPr marL="0" indent="0">
              <a:buNone/>
            </a:pPr>
            <a:endParaRPr lang="de-DE" sz="1300" dirty="0" smtClean="0"/>
          </a:p>
          <a:p>
            <a:endParaRPr lang="de-DE" sz="13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8244444" y="317403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DE</a:t>
            </a:r>
            <a:endParaRPr lang="de-DE" sz="2800" b="1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13" name="Fußzeilenplatzhalter 8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pic>
        <p:nvPicPr>
          <p:cNvPr id="9" name="Grafi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624084"/>
            <a:ext cx="7317641" cy="4258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4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China	2</a:t>
            </a:r>
          </a:p>
          <a:p>
            <a:r>
              <a:rPr lang="de-DE" dirty="0"/>
              <a:t>Iran	</a:t>
            </a:r>
            <a:r>
              <a:rPr lang="de-DE" dirty="0" smtClean="0"/>
              <a:t>	8</a:t>
            </a:r>
          </a:p>
          <a:p>
            <a:r>
              <a:rPr lang="de-DE" dirty="0" smtClean="0"/>
              <a:t>Bayern	 14</a:t>
            </a:r>
            <a:endParaRPr lang="de-DE" dirty="0"/>
          </a:p>
          <a:p>
            <a:r>
              <a:rPr lang="de-DE" dirty="0"/>
              <a:t>Italien	</a:t>
            </a:r>
            <a:r>
              <a:rPr lang="de-DE" dirty="0" smtClean="0"/>
              <a:t>	46</a:t>
            </a:r>
            <a:endParaRPr lang="de-DE" dirty="0"/>
          </a:p>
          <a:p>
            <a:r>
              <a:rPr lang="de-DE" dirty="0"/>
              <a:t>NW (Heinsberg)	110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Expositionsorte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4011" y="4230806"/>
            <a:ext cx="69347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Für 216 Fälle (90%) ist bekannt, dass sie entweder Kontakt </a:t>
            </a:r>
            <a:endParaRPr lang="de-DE" dirty="0" smtClean="0"/>
          </a:p>
          <a:p>
            <a:r>
              <a:rPr lang="de-DE" dirty="0" smtClean="0"/>
              <a:t>mit </a:t>
            </a:r>
            <a:r>
              <a:rPr lang="de-DE" dirty="0"/>
              <a:t>einem bestätigten Fall hatten oder sich in einem Risikogebiet bzw</a:t>
            </a:r>
            <a:r>
              <a:rPr lang="de-DE" dirty="0" smtClean="0"/>
              <a:t>.</a:t>
            </a:r>
          </a:p>
          <a:p>
            <a:r>
              <a:rPr lang="de-DE" dirty="0" smtClean="0"/>
              <a:t> </a:t>
            </a:r>
            <a:r>
              <a:rPr lang="de-DE" dirty="0"/>
              <a:t>Gebiet mit einer großen Anzahl von Fällen aufhielten. </a:t>
            </a:r>
            <a:endParaRPr lang="de-DE" dirty="0" smtClean="0"/>
          </a:p>
          <a:p>
            <a:r>
              <a:rPr lang="de-DE" dirty="0" smtClean="0"/>
              <a:t>Bei </a:t>
            </a:r>
            <a:r>
              <a:rPr lang="de-DE" dirty="0"/>
              <a:t>den anderen Fällen werden derzeit noch Ermittlungen durchgeführt.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4196687" cy="677108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1" y="63450"/>
            <a:ext cx="7356143" cy="65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33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https://www.euromomo.eu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www.rki.de/DE/Content/InfAZ/I/Influenza/IPV/Influenza.html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27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0648"/>
            <a:ext cx="8093075" cy="455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10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Bildschirmpräsentation (4:3)</PresentationFormat>
  <Paragraphs>104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Geschlechts- und Altersverteilung (Stand 03.03.2020)  </vt:lpstr>
      <vt:lpstr>Expositionsorte</vt:lpstr>
      <vt:lpstr>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388</cp:revision>
  <cp:lastPrinted>2020-02-10T17:03:34Z</cp:lastPrinted>
  <dcterms:created xsi:type="dcterms:W3CDTF">2015-11-02T12:29:13Z</dcterms:created>
  <dcterms:modified xsi:type="dcterms:W3CDTF">2020-03-04T21:22:19Z</dcterms:modified>
</cp:coreProperties>
</file>