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9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29230401839349"/>
          <c:y val="2.1689882820371476E-2"/>
          <c:w val="0.74513102869179837"/>
          <c:h val="0.7811614993979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Auswertung!$C$310</c:f>
              <c:strCache>
                <c:ptCount val="1"/>
                <c:pt idx="0">
                  <c:v>negativ</c:v>
                </c:pt>
              </c:strCache>
            </c:strRef>
          </c:tx>
          <c:invertIfNegative val="0"/>
          <c:cat>
            <c:strRef>
              <c:f>Auswertung!$B$311:$B$381</c:f>
              <c:strCache>
                <c:ptCount val="71"/>
                <c:pt idx="0">
                  <c:v>02. Jan 20</c:v>
                </c:pt>
                <c:pt idx="1">
                  <c:v>03. Jan 20</c:v>
                </c:pt>
                <c:pt idx="2">
                  <c:v>04. Jan 20</c:v>
                </c:pt>
                <c:pt idx="3">
                  <c:v>05. Jan 20</c:v>
                </c:pt>
                <c:pt idx="4">
                  <c:v>06. Jan 20</c:v>
                </c:pt>
                <c:pt idx="5">
                  <c:v>07. Jan 20</c:v>
                </c:pt>
                <c:pt idx="6">
                  <c:v>08. Jan 20</c:v>
                </c:pt>
                <c:pt idx="7">
                  <c:v>09. Jan 20</c:v>
                </c:pt>
                <c:pt idx="8">
                  <c:v>10. Jan 20</c:v>
                </c:pt>
                <c:pt idx="9">
                  <c:v>11. Jan 20</c:v>
                </c:pt>
                <c:pt idx="10">
                  <c:v>12. Jan 20</c:v>
                </c:pt>
                <c:pt idx="11">
                  <c:v>13. Jan 20</c:v>
                </c:pt>
                <c:pt idx="12">
                  <c:v>14. Jan 20</c:v>
                </c:pt>
                <c:pt idx="13">
                  <c:v>15. Jan 20</c:v>
                </c:pt>
                <c:pt idx="14">
                  <c:v>16. Jan 20</c:v>
                </c:pt>
                <c:pt idx="15">
                  <c:v>17. Jan 20</c:v>
                </c:pt>
                <c:pt idx="16">
                  <c:v>18. Jan 20</c:v>
                </c:pt>
                <c:pt idx="17">
                  <c:v>19. Jan 20</c:v>
                </c:pt>
                <c:pt idx="18">
                  <c:v>20. Jan 20</c:v>
                </c:pt>
                <c:pt idx="19">
                  <c:v>21. Jan 20</c:v>
                </c:pt>
                <c:pt idx="20">
                  <c:v>22. Jan 20</c:v>
                </c:pt>
                <c:pt idx="21">
                  <c:v>23. Jan 20</c:v>
                </c:pt>
                <c:pt idx="22">
                  <c:v>24. Jan 20</c:v>
                </c:pt>
                <c:pt idx="23">
                  <c:v>25. Jan 20</c:v>
                </c:pt>
                <c:pt idx="24">
                  <c:v>26. Jan 20</c:v>
                </c:pt>
                <c:pt idx="25">
                  <c:v>27. Jan 20</c:v>
                </c:pt>
                <c:pt idx="26">
                  <c:v>28. Jan 20</c:v>
                </c:pt>
                <c:pt idx="27">
                  <c:v>29. Jan 20</c:v>
                </c:pt>
                <c:pt idx="28">
                  <c:v>30. Jan 20</c:v>
                </c:pt>
                <c:pt idx="29">
                  <c:v>31. Jan 20</c:v>
                </c:pt>
                <c:pt idx="30">
                  <c:v>01. Feb 20</c:v>
                </c:pt>
                <c:pt idx="31">
                  <c:v>02. Feb 20</c:v>
                </c:pt>
                <c:pt idx="32">
                  <c:v>03. Feb 20</c:v>
                </c:pt>
                <c:pt idx="33">
                  <c:v>04. Feb 20</c:v>
                </c:pt>
                <c:pt idx="34">
                  <c:v>05. Feb 20</c:v>
                </c:pt>
                <c:pt idx="35">
                  <c:v>06. Feb 20</c:v>
                </c:pt>
                <c:pt idx="36">
                  <c:v>07. Feb 20</c:v>
                </c:pt>
                <c:pt idx="37">
                  <c:v>08. Feb 20</c:v>
                </c:pt>
                <c:pt idx="38">
                  <c:v>09. Feb 20</c:v>
                </c:pt>
                <c:pt idx="39">
                  <c:v>10. Feb 20</c:v>
                </c:pt>
                <c:pt idx="40">
                  <c:v>11. Feb 20</c:v>
                </c:pt>
                <c:pt idx="41">
                  <c:v>12. Feb 20</c:v>
                </c:pt>
                <c:pt idx="42">
                  <c:v>13. Feb 20</c:v>
                </c:pt>
                <c:pt idx="43">
                  <c:v>14. Feb 20</c:v>
                </c:pt>
                <c:pt idx="44">
                  <c:v>15. Feb 20</c:v>
                </c:pt>
                <c:pt idx="45">
                  <c:v>16. Feb 20</c:v>
                </c:pt>
                <c:pt idx="46">
                  <c:v>17. Feb 20</c:v>
                </c:pt>
                <c:pt idx="47">
                  <c:v>18. Feb 20</c:v>
                </c:pt>
                <c:pt idx="48">
                  <c:v>19. Feb 20</c:v>
                </c:pt>
                <c:pt idx="49">
                  <c:v>20. Feb 20</c:v>
                </c:pt>
                <c:pt idx="50">
                  <c:v>21. Feb 20</c:v>
                </c:pt>
                <c:pt idx="51">
                  <c:v>22. Feb 20</c:v>
                </c:pt>
                <c:pt idx="52">
                  <c:v>23. Feb 20</c:v>
                </c:pt>
                <c:pt idx="53">
                  <c:v>24. Feb 20</c:v>
                </c:pt>
                <c:pt idx="54">
                  <c:v>25. Feb 20</c:v>
                </c:pt>
                <c:pt idx="55">
                  <c:v>26. Feb 20</c:v>
                </c:pt>
                <c:pt idx="56">
                  <c:v>27. Feb 20</c:v>
                </c:pt>
                <c:pt idx="57">
                  <c:v>28. Feb 20</c:v>
                </c:pt>
                <c:pt idx="58">
                  <c:v>29. Feb 20</c:v>
                </c:pt>
                <c:pt idx="59">
                  <c:v>01mar2020</c:v>
                </c:pt>
                <c:pt idx="60">
                  <c:v>02mar2020</c:v>
                </c:pt>
                <c:pt idx="61">
                  <c:v>03mar2020</c:v>
                </c:pt>
                <c:pt idx="62">
                  <c:v>04mar2020</c:v>
                </c:pt>
                <c:pt idx="63">
                  <c:v>05mar2020</c:v>
                </c:pt>
                <c:pt idx="64">
                  <c:v>06mar2020</c:v>
                </c:pt>
                <c:pt idx="65">
                  <c:v>07mar2020</c:v>
                </c:pt>
                <c:pt idx="66">
                  <c:v>08mar2020</c:v>
                </c:pt>
                <c:pt idx="67">
                  <c:v>09mar2020</c:v>
                </c:pt>
                <c:pt idx="68">
                  <c:v>10mar2020</c:v>
                </c:pt>
                <c:pt idx="69">
                  <c:v>11mar2020</c:v>
                </c:pt>
                <c:pt idx="70">
                  <c:v>12mar2020</c:v>
                </c:pt>
              </c:strCache>
            </c:strRef>
          </c:cat>
          <c:val>
            <c:numRef>
              <c:f>Auswertung!$C$311:$C$381</c:f>
              <c:numCache>
                <c:formatCode>General</c:formatCode>
                <c:ptCount val="71"/>
                <c:pt idx="0">
                  <c:v>1</c:v>
                </c:pt>
                <c:pt idx="1">
                  <c:v>2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9">
                  <c:v>1</c:v>
                </c:pt>
                <c:pt idx="11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5</c:v>
                </c:pt>
                <c:pt idx="29">
                  <c:v>3</c:v>
                </c:pt>
                <c:pt idx="31">
                  <c:v>3</c:v>
                </c:pt>
                <c:pt idx="32">
                  <c:v>16</c:v>
                </c:pt>
                <c:pt idx="33">
                  <c:v>11</c:v>
                </c:pt>
                <c:pt idx="34">
                  <c:v>19</c:v>
                </c:pt>
                <c:pt idx="35">
                  <c:v>22</c:v>
                </c:pt>
                <c:pt idx="36">
                  <c:v>11</c:v>
                </c:pt>
                <c:pt idx="37">
                  <c:v>3</c:v>
                </c:pt>
                <c:pt idx="38">
                  <c:v>2</c:v>
                </c:pt>
                <c:pt idx="39">
                  <c:v>8</c:v>
                </c:pt>
                <c:pt idx="40">
                  <c:v>13</c:v>
                </c:pt>
                <c:pt idx="41">
                  <c:v>36</c:v>
                </c:pt>
                <c:pt idx="42">
                  <c:v>12</c:v>
                </c:pt>
                <c:pt idx="43">
                  <c:v>5</c:v>
                </c:pt>
                <c:pt idx="44">
                  <c:v>8</c:v>
                </c:pt>
                <c:pt idx="46">
                  <c:v>13</c:v>
                </c:pt>
                <c:pt idx="47">
                  <c:v>12</c:v>
                </c:pt>
                <c:pt idx="48">
                  <c:v>8</c:v>
                </c:pt>
                <c:pt idx="49">
                  <c:v>8</c:v>
                </c:pt>
                <c:pt idx="50">
                  <c:v>6</c:v>
                </c:pt>
                <c:pt idx="52">
                  <c:v>3</c:v>
                </c:pt>
                <c:pt idx="53">
                  <c:v>37</c:v>
                </c:pt>
                <c:pt idx="54">
                  <c:v>66</c:v>
                </c:pt>
                <c:pt idx="55">
                  <c:v>201</c:v>
                </c:pt>
                <c:pt idx="56">
                  <c:v>374</c:v>
                </c:pt>
                <c:pt idx="57">
                  <c:v>631</c:v>
                </c:pt>
                <c:pt idx="58">
                  <c:v>277</c:v>
                </c:pt>
                <c:pt idx="59">
                  <c:v>87</c:v>
                </c:pt>
                <c:pt idx="60">
                  <c:v>1316</c:v>
                </c:pt>
                <c:pt idx="61">
                  <c:v>1373</c:v>
                </c:pt>
                <c:pt idx="62">
                  <c:v>1047</c:v>
                </c:pt>
                <c:pt idx="63">
                  <c:v>1205</c:v>
                </c:pt>
                <c:pt idx="64">
                  <c:v>1183</c:v>
                </c:pt>
                <c:pt idx="65">
                  <c:v>355</c:v>
                </c:pt>
                <c:pt idx="66">
                  <c:v>109</c:v>
                </c:pt>
                <c:pt idx="67">
                  <c:v>1777</c:v>
                </c:pt>
                <c:pt idx="68">
                  <c:v>1784</c:v>
                </c:pt>
                <c:pt idx="69">
                  <c:v>145</c:v>
                </c:pt>
                <c:pt idx="70">
                  <c:v>552</c:v>
                </c:pt>
              </c:numCache>
            </c:numRef>
          </c:val>
        </c:ser>
        <c:ser>
          <c:idx val="1"/>
          <c:order val="1"/>
          <c:tx>
            <c:strRef>
              <c:f>Auswertung!$D$310</c:f>
              <c:strCache>
                <c:ptCount val="1"/>
                <c:pt idx="0">
                  <c:v>positiv</c:v>
                </c:pt>
              </c:strCache>
            </c:strRef>
          </c:tx>
          <c:invertIfNegative val="0"/>
          <c:cat>
            <c:strRef>
              <c:f>Auswertung!$B$311:$B$381</c:f>
              <c:strCache>
                <c:ptCount val="71"/>
                <c:pt idx="0">
                  <c:v>02. Jan 20</c:v>
                </c:pt>
                <c:pt idx="1">
                  <c:v>03. Jan 20</c:v>
                </c:pt>
                <c:pt idx="2">
                  <c:v>04. Jan 20</c:v>
                </c:pt>
                <c:pt idx="3">
                  <c:v>05. Jan 20</c:v>
                </c:pt>
                <c:pt idx="4">
                  <c:v>06. Jan 20</c:v>
                </c:pt>
                <c:pt idx="5">
                  <c:v>07. Jan 20</c:v>
                </c:pt>
                <c:pt idx="6">
                  <c:v>08. Jan 20</c:v>
                </c:pt>
                <c:pt idx="7">
                  <c:v>09. Jan 20</c:v>
                </c:pt>
                <c:pt idx="8">
                  <c:v>10. Jan 20</c:v>
                </c:pt>
                <c:pt idx="9">
                  <c:v>11. Jan 20</c:v>
                </c:pt>
                <c:pt idx="10">
                  <c:v>12. Jan 20</c:v>
                </c:pt>
                <c:pt idx="11">
                  <c:v>13. Jan 20</c:v>
                </c:pt>
                <c:pt idx="12">
                  <c:v>14. Jan 20</c:v>
                </c:pt>
                <c:pt idx="13">
                  <c:v>15. Jan 20</c:v>
                </c:pt>
                <c:pt idx="14">
                  <c:v>16. Jan 20</c:v>
                </c:pt>
                <c:pt idx="15">
                  <c:v>17. Jan 20</c:v>
                </c:pt>
                <c:pt idx="16">
                  <c:v>18. Jan 20</c:v>
                </c:pt>
                <c:pt idx="17">
                  <c:v>19. Jan 20</c:v>
                </c:pt>
                <c:pt idx="18">
                  <c:v>20. Jan 20</c:v>
                </c:pt>
                <c:pt idx="19">
                  <c:v>21. Jan 20</c:v>
                </c:pt>
                <c:pt idx="20">
                  <c:v>22. Jan 20</c:v>
                </c:pt>
                <c:pt idx="21">
                  <c:v>23. Jan 20</c:v>
                </c:pt>
                <c:pt idx="22">
                  <c:v>24. Jan 20</c:v>
                </c:pt>
                <c:pt idx="23">
                  <c:v>25. Jan 20</c:v>
                </c:pt>
                <c:pt idx="24">
                  <c:v>26. Jan 20</c:v>
                </c:pt>
                <c:pt idx="25">
                  <c:v>27. Jan 20</c:v>
                </c:pt>
                <c:pt idx="26">
                  <c:v>28. Jan 20</c:v>
                </c:pt>
                <c:pt idx="27">
                  <c:v>29. Jan 20</c:v>
                </c:pt>
                <c:pt idx="28">
                  <c:v>30. Jan 20</c:v>
                </c:pt>
                <c:pt idx="29">
                  <c:v>31. Jan 20</c:v>
                </c:pt>
                <c:pt idx="30">
                  <c:v>01. Feb 20</c:v>
                </c:pt>
                <c:pt idx="31">
                  <c:v>02. Feb 20</c:v>
                </c:pt>
                <c:pt idx="32">
                  <c:v>03. Feb 20</c:v>
                </c:pt>
                <c:pt idx="33">
                  <c:v>04. Feb 20</c:v>
                </c:pt>
                <c:pt idx="34">
                  <c:v>05. Feb 20</c:v>
                </c:pt>
                <c:pt idx="35">
                  <c:v>06. Feb 20</c:v>
                </c:pt>
                <c:pt idx="36">
                  <c:v>07. Feb 20</c:v>
                </c:pt>
                <c:pt idx="37">
                  <c:v>08. Feb 20</c:v>
                </c:pt>
                <c:pt idx="38">
                  <c:v>09. Feb 20</c:v>
                </c:pt>
                <c:pt idx="39">
                  <c:v>10. Feb 20</c:v>
                </c:pt>
                <c:pt idx="40">
                  <c:v>11. Feb 20</c:v>
                </c:pt>
                <c:pt idx="41">
                  <c:v>12. Feb 20</c:v>
                </c:pt>
                <c:pt idx="42">
                  <c:v>13. Feb 20</c:v>
                </c:pt>
                <c:pt idx="43">
                  <c:v>14. Feb 20</c:v>
                </c:pt>
                <c:pt idx="44">
                  <c:v>15. Feb 20</c:v>
                </c:pt>
                <c:pt idx="45">
                  <c:v>16. Feb 20</c:v>
                </c:pt>
                <c:pt idx="46">
                  <c:v>17. Feb 20</c:v>
                </c:pt>
                <c:pt idx="47">
                  <c:v>18. Feb 20</c:v>
                </c:pt>
                <c:pt idx="48">
                  <c:v>19. Feb 20</c:v>
                </c:pt>
                <c:pt idx="49">
                  <c:v>20. Feb 20</c:v>
                </c:pt>
                <c:pt idx="50">
                  <c:v>21. Feb 20</c:v>
                </c:pt>
                <c:pt idx="51">
                  <c:v>22. Feb 20</c:v>
                </c:pt>
                <c:pt idx="52">
                  <c:v>23. Feb 20</c:v>
                </c:pt>
                <c:pt idx="53">
                  <c:v>24. Feb 20</c:v>
                </c:pt>
                <c:pt idx="54">
                  <c:v>25. Feb 20</c:v>
                </c:pt>
                <c:pt idx="55">
                  <c:v>26. Feb 20</c:v>
                </c:pt>
                <c:pt idx="56">
                  <c:v>27. Feb 20</c:v>
                </c:pt>
                <c:pt idx="57">
                  <c:v>28. Feb 20</c:v>
                </c:pt>
                <c:pt idx="58">
                  <c:v>29. Feb 20</c:v>
                </c:pt>
                <c:pt idx="59">
                  <c:v>01mar2020</c:v>
                </c:pt>
                <c:pt idx="60">
                  <c:v>02mar2020</c:v>
                </c:pt>
                <c:pt idx="61">
                  <c:v>03mar2020</c:v>
                </c:pt>
                <c:pt idx="62">
                  <c:v>04mar2020</c:v>
                </c:pt>
                <c:pt idx="63">
                  <c:v>05mar2020</c:v>
                </c:pt>
                <c:pt idx="64">
                  <c:v>06mar2020</c:v>
                </c:pt>
                <c:pt idx="65">
                  <c:v>07mar2020</c:v>
                </c:pt>
                <c:pt idx="66">
                  <c:v>08mar2020</c:v>
                </c:pt>
                <c:pt idx="67">
                  <c:v>09mar2020</c:v>
                </c:pt>
                <c:pt idx="68">
                  <c:v>10mar2020</c:v>
                </c:pt>
                <c:pt idx="69">
                  <c:v>11mar2020</c:v>
                </c:pt>
                <c:pt idx="70">
                  <c:v>12mar2020</c:v>
                </c:pt>
              </c:strCache>
            </c:strRef>
          </c:cat>
          <c:val>
            <c:numRef>
              <c:f>Auswertung!$D$311:$D$381</c:f>
              <c:numCache>
                <c:formatCode>0</c:formatCode>
                <c:ptCount val="71"/>
                <c:pt idx="0">
                  <c:v>0</c:v>
                </c:pt>
                <c:pt idx="1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0</c:v>
                </c:pt>
                <c:pt idx="9">
                  <c:v>0</c:v>
                </c:pt>
                <c:pt idx="11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4</c:v>
                </c:pt>
                <c:pt idx="57">
                  <c:v>21</c:v>
                </c:pt>
                <c:pt idx="58">
                  <c:v>3</c:v>
                </c:pt>
                <c:pt idx="59">
                  <c:v>0</c:v>
                </c:pt>
                <c:pt idx="60">
                  <c:v>20</c:v>
                </c:pt>
                <c:pt idx="61">
                  <c:v>30</c:v>
                </c:pt>
                <c:pt idx="62">
                  <c:v>15</c:v>
                </c:pt>
                <c:pt idx="63">
                  <c:v>15</c:v>
                </c:pt>
                <c:pt idx="64">
                  <c:v>33</c:v>
                </c:pt>
                <c:pt idx="65">
                  <c:v>5</c:v>
                </c:pt>
                <c:pt idx="66">
                  <c:v>6</c:v>
                </c:pt>
                <c:pt idx="67">
                  <c:v>67</c:v>
                </c:pt>
                <c:pt idx="68">
                  <c:v>65</c:v>
                </c:pt>
                <c:pt idx="69">
                  <c:v>94</c:v>
                </c:pt>
                <c:pt idx="70">
                  <c:v>35</c:v>
                </c:pt>
              </c:numCache>
            </c:numRef>
          </c:val>
        </c:ser>
        <c:ser>
          <c:idx val="2"/>
          <c:order val="2"/>
          <c:tx>
            <c:strRef>
              <c:f>Auswertung!$E$310</c:f>
              <c:strCache>
                <c:ptCount val="1"/>
                <c:pt idx="0">
                  <c:v>unbekannt</c:v>
                </c:pt>
              </c:strCache>
            </c:strRef>
          </c:tx>
          <c:invertIfNegative val="0"/>
          <c:cat>
            <c:strRef>
              <c:f>Auswertung!$B$311:$B$381</c:f>
              <c:strCache>
                <c:ptCount val="71"/>
                <c:pt idx="0">
                  <c:v>02. Jan 20</c:v>
                </c:pt>
                <c:pt idx="1">
                  <c:v>03. Jan 20</c:v>
                </c:pt>
                <c:pt idx="2">
                  <c:v>04. Jan 20</c:v>
                </c:pt>
                <c:pt idx="3">
                  <c:v>05. Jan 20</c:v>
                </c:pt>
                <c:pt idx="4">
                  <c:v>06. Jan 20</c:v>
                </c:pt>
                <c:pt idx="5">
                  <c:v>07. Jan 20</c:v>
                </c:pt>
                <c:pt idx="6">
                  <c:v>08. Jan 20</c:v>
                </c:pt>
                <c:pt idx="7">
                  <c:v>09. Jan 20</c:v>
                </c:pt>
                <c:pt idx="8">
                  <c:v>10. Jan 20</c:v>
                </c:pt>
                <c:pt idx="9">
                  <c:v>11. Jan 20</c:v>
                </c:pt>
                <c:pt idx="10">
                  <c:v>12. Jan 20</c:v>
                </c:pt>
                <c:pt idx="11">
                  <c:v>13. Jan 20</c:v>
                </c:pt>
                <c:pt idx="12">
                  <c:v>14. Jan 20</c:v>
                </c:pt>
                <c:pt idx="13">
                  <c:v>15. Jan 20</c:v>
                </c:pt>
                <c:pt idx="14">
                  <c:v>16. Jan 20</c:v>
                </c:pt>
                <c:pt idx="15">
                  <c:v>17. Jan 20</c:v>
                </c:pt>
                <c:pt idx="16">
                  <c:v>18. Jan 20</c:v>
                </c:pt>
                <c:pt idx="17">
                  <c:v>19. Jan 20</c:v>
                </c:pt>
                <c:pt idx="18">
                  <c:v>20. Jan 20</c:v>
                </c:pt>
                <c:pt idx="19">
                  <c:v>21. Jan 20</c:v>
                </c:pt>
                <c:pt idx="20">
                  <c:v>22. Jan 20</c:v>
                </c:pt>
                <c:pt idx="21">
                  <c:v>23. Jan 20</c:v>
                </c:pt>
                <c:pt idx="22">
                  <c:v>24. Jan 20</c:v>
                </c:pt>
                <c:pt idx="23">
                  <c:v>25. Jan 20</c:v>
                </c:pt>
                <c:pt idx="24">
                  <c:v>26. Jan 20</c:v>
                </c:pt>
                <c:pt idx="25">
                  <c:v>27. Jan 20</c:v>
                </c:pt>
                <c:pt idx="26">
                  <c:v>28. Jan 20</c:v>
                </c:pt>
                <c:pt idx="27">
                  <c:v>29. Jan 20</c:v>
                </c:pt>
                <c:pt idx="28">
                  <c:v>30. Jan 20</c:v>
                </c:pt>
                <c:pt idx="29">
                  <c:v>31. Jan 20</c:v>
                </c:pt>
                <c:pt idx="30">
                  <c:v>01. Feb 20</c:v>
                </c:pt>
                <c:pt idx="31">
                  <c:v>02. Feb 20</c:v>
                </c:pt>
                <c:pt idx="32">
                  <c:v>03. Feb 20</c:v>
                </c:pt>
                <c:pt idx="33">
                  <c:v>04. Feb 20</c:v>
                </c:pt>
                <c:pt idx="34">
                  <c:v>05. Feb 20</c:v>
                </c:pt>
                <c:pt idx="35">
                  <c:v>06. Feb 20</c:v>
                </c:pt>
                <c:pt idx="36">
                  <c:v>07. Feb 20</c:v>
                </c:pt>
                <c:pt idx="37">
                  <c:v>08. Feb 20</c:v>
                </c:pt>
                <c:pt idx="38">
                  <c:v>09. Feb 20</c:v>
                </c:pt>
                <c:pt idx="39">
                  <c:v>10. Feb 20</c:v>
                </c:pt>
                <c:pt idx="40">
                  <c:v>11. Feb 20</c:v>
                </c:pt>
                <c:pt idx="41">
                  <c:v>12. Feb 20</c:v>
                </c:pt>
                <c:pt idx="42">
                  <c:v>13. Feb 20</c:v>
                </c:pt>
                <c:pt idx="43">
                  <c:v>14. Feb 20</c:v>
                </c:pt>
                <c:pt idx="44">
                  <c:v>15. Feb 20</c:v>
                </c:pt>
                <c:pt idx="45">
                  <c:v>16. Feb 20</c:v>
                </c:pt>
                <c:pt idx="46">
                  <c:v>17. Feb 20</c:v>
                </c:pt>
                <c:pt idx="47">
                  <c:v>18. Feb 20</c:v>
                </c:pt>
                <c:pt idx="48">
                  <c:v>19. Feb 20</c:v>
                </c:pt>
                <c:pt idx="49">
                  <c:v>20. Feb 20</c:v>
                </c:pt>
                <c:pt idx="50">
                  <c:v>21. Feb 20</c:v>
                </c:pt>
                <c:pt idx="51">
                  <c:v>22. Feb 20</c:v>
                </c:pt>
                <c:pt idx="52">
                  <c:v>23. Feb 20</c:v>
                </c:pt>
                <c:pt idx="53">
                  <c:v>24. Feb 20</c:v>
                </c:pt>
                <c:pt idx="54">
                  <c:v>25. Feb 20</c:v>
                </c:pt>
                <c:pt idx="55">
                  <c:v>26. Feb 20</c:v>
                </c:pt>
                <c:pt idx="56">
                  <c:v>27. Feb 20</c:v>
                </c:pt>
                <c:pt idx="57">
                  <c:v>28. Feb 20</c:v>
                </c:pt>
                <c:pt idx="58">
                  <c:v>29. Feb 20</c:v>
                </c:pt>
                <c:pt idx="59">
                  <c:v>01mar2020</c:v>
                </c:pt>
                <c:pt idx="60">
                  <c:v>02mar2020</c:v>
                </c:pt>
                <c:pt idx="61">
                  <c:v>03mar2020</c:v>
                </c:pt>
                <c:pt idx="62">
                  <c:v>04mar2020</c:v>
                </c:pt>
                <c:pt idx="63">
                  <c:v>05mar2020</c:v>
                </c:pt>
                <c:pt idx="64">
                  <c:v>06mar2020</c:v>
                </c:pt>
                <c:pt idx="65">
                  <c:v>07mar2020</c:v>
                </c:pt>
                <c:pt idx="66">
                  <c:v>08mar2020</c:v>
                </c:pt>
                <c:pt idx="67">
                  <c:v>09mar2020</c:v>
                </c:pt>
                <c:pt idx="68">
                  <c:v>10mar2020</c:v>
                </c:pt>
                <c:pt idx="69">
                  <c:v>11mar2020</c:v>
                </c:pt>
                <c:pt idx="70">
                  <c:v>12mar2020</c:v>
                </c:pt>
              </c:strCache>
            </c:strRef>
          </c:cat>
          <c:val>
            <c:numRef>
              <c:f>Auswertung!$E$311:$E$381</c:f>
              <c:numCache>
                <c:formatCode>0</c:formatCode>
                <c:ptCount val="71"/>
                <c:pt idx="0">
                  <c:v>0</c:v>
                </c:pt>
                <c:pt idx="1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1</c:v>
                </c:pt>
                <c:pt idx="9">
                  <c:v>0</c:v>
                </c:pt>
                <c:pt idx="11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6</c:v>
                </c:pt>
                <c:pt idx="57">
                  <c:v>33</c:v>
                </c:pt>
                <c:pt idx="58">
                  <c:v>0</c:v>
                </c:pt>
                <c:pt idx="59">
                  <c:v>0</c:v>
                </c:pt>
                <c:pt idx="60">
                  <c:v>13</c:v>
                </c:pt>
                <c:pt idx="61">
                  <c:v>11</c:v>
                </c:pt>
                <c:pt idx="62">
                  <c:v>2</c:v>
                </c:pt>
                <c:pt idx="63">
                  <c:v>2</c:v>
                </c:pt>
                <c:pt idx="64">
                  <c:v>5</c:v>
                </c:pt>
                <c:pt idx="65">
                  <c:v>1</c:v>
                </c:pt>
                <c:pt idx="66">
                  <c:v>0</c:v>
                </c:pt>
                <c:pt idx="67">
                  <c:v>293</c:v>
                </c:pt>
                <c:pt idx="68">
                  <c:v>239</c:v>
                </c:pt>
                <c:pt idx="69">
                  <c:v>249</c:v>
                </c:pt>
                <c:pt idx="7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4694656"/>
        <c:axId val="15254272"/>
      </c:barChart>
      <c:catAx>
        <c:axId val="14694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Entnahmedatum der Probe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5254272"/>
        <c:crosses val="autoZero"/>
        <c:auto val="1"/>
        <c:lblAlgn val="ctr"/>
        <c:lblOffset val="100"/>
        <c:noMultiLvlLbl val="0"/>
      </c:catAx>
      <c:valAx>
        <c:axId val="15254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 der durchgeführten Teste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94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SARS-CoV-2 in ARS</a:t>
            </a: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13</a:t>
            </a:r>
            <a:r>
              <a:rPr lang="de-DE" dirty="0" smtClean="0"/>
              <a:t>.03.2020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5684808"/>
              </p:ext>
            </p:extLst>
          </p:nvPr>
        </p:nvGraphicFramePr>
        <p:xfrm>
          <a:off x="539552" y="2564904"/>
          <a:ext cx="7776864" cy="1034415"/>
        </p:xfrm>
        <a:graphic>
          <a:graphicData uri="http://schemas.openxmlformats.org/drawingml/2006/table">
            <a:tbl>
              <a:tblPr/>
              <a:tblGrid>
                <a:gridCol w="4983450"/>
                <a:gridCol w="2793414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 teilnehmender Labore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der </a:t>
                      </a:r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durchgeführten</a:t>
                      </a:r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Testungen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Labore mit SARS-</a:t>
            </a:r>
            <a:r>
              <a:rPr lang="de-DE" dirty="0" err="1" smtClean="0"/>
              <a:t>CoV</a:t>
            </a:r>
            <a:r>
              <a:rPr lang="de-DE" dirty="0" smtClean="0"/>
              <a:t>-Übermittlung un</a:t>
            </a:r>
            <a:r>
              <a:rPr lang="de-DE" dirty="0" smtClean="0"/>
              <a:t>d Anzahl der Testungen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0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durchgeführten Testungen nach Ergebnis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0722266"/>
              </p:ext>
            </p:extLst>
          </p:nvPr>
        </p:nvGraphicFramePr>
        <p:xfrm>
          <a:off x="539552" y="2204864"/>
          <a:ext cx="7488831" cy="3024339"/>
        </p:xfrm>
        <a:graphic>
          <a:graphicData uri="http://schemas.openxmlformats.org/drawingml/2006/table">
            <a:tbl>
              <a:tblPr/>
              <a:tblGrid>
                <a:gridCol w="4053421"/>
                <a:gridCol w="2272096"/>
                <a:gridCol w="1163314"/>
              </a:tblGrid>
              <a:tr h="564991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Ergebnis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37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4837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positiv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4837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unbekannt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37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Testungen nach Versorgungstyp</a:t>
            </a:r>
            <a:endParaRPr lang="de-DE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1070552"/>
              </p:ext>
            </p:extLst>
          </p:nvPr>
        </p:nvGraphicFramePr>
        <p:xfrm>
          <a:off x="467544" y="2636912"/>
          <a:ext cx="7776863" cy="2376265"/>
        </p:xfrm>
        <a:graphic>
          <a:graphicData uri="http://schemas.openxmlformats.org/drawingml/2006/table">
            <a:tbl>
              <a:tblPr/>
              <a:tblGrid>
                <a:gridCol w="1656184"/>
                <a:gridCol w="1277322"/>
                <a:gridCol w="947935"/>
                <a:gridCol w="1584829"/>
                <a:gridCol w="1166406"/>
                <a:gridCol w="1144187"/>
              </a:tblGrid>
              <a:tr h="47525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positiv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unbekannt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7920" marR="7920" marT="7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Versorgungstyp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920" marR="7920" marT="7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920" marR="7920" marT="7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Arztpraxis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11,727</a:t>
                      </a:r>
                    </a:p>
                  </a:txBody>
                  <a:tcPr marL="7920" marR="7920" marT="7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12,874</a:t>
                      </a:r>
                    </a:p>
                  </a:txBody>
                  <a:tcPr marL="7920" marR="7920" marT="7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83,88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Krankenhaus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2,346</a:t>
                      </a:r>
                    </a:p>
                  </a:txBody>
                  <a:tcPr marL="7920" marR="7920" marT="7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2,474</a:t>
                      </a:r>
                    </a:p>
                  </a:txBody>
                  <a:tcPr marL="7920" marR="7920" marT="7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16,12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14,073</a:t>
                      </a:r>
                    </a:p>
                  </a:txBody>
                  <a:tcPr marL="7920" marR="7920" marT="7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15,348</a:t>
                      </a:r>
                    </a:p>
                  </a:txBody>
                  <a:tcPr marL="7920" marR="7920" marT="7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920" marR="7920" marT="79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3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Testergebnisse nach Bundesland (definiert als BL des Einsenders (Krankenhaus/</a:t>
            </a:r>
            <a:r>
              <a:rPr lang="de-DE" dirty="0"/>
              <a:t>A</a:t>
            </a:r>
            <a:r>
              <a:rPr lang="de-DE" dirty="0" smtClean="0"/>
              <a:t>rztpraxis)</a:t>
            </a:r>
            <a:endParaRPr lang="de-DE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8463667"/>
              </p:ext>
            </p:extLst>
          </p:nvPr>
        </p:nvGraphicFramePr>
        <p:xfrm>
          <a:off x="467544" y="1772823"/>
          <a:ext cx="7920881" cy="4536497"/>
        </p:xfrm>
        <a:graphic>
          <a:graphicData uri="http://schemas.openxmlformats.org/drawingml/2006/table">
            <a:tbl>
              <a:tblPr/>
              <a:tblGrid>
                <a:gridCol w="2368861"/>
                <a:gridCol w="1110404"/>
                <a:gridCol w="1110404"/>
                <a:gridCol w="1110404"/>
                <a:gridCol w="1110404"/>
                <a:gridCol w="1110404"/>
              </a:tblGrid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unbekannt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Vorpommer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-Pfalz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unbekannt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3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Testergebnisse nach Entnahmedatum der Probe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</p:nvPr>
        </p:nvGraphicFramePr>
        <p:xfrm>
          <a:off x="457200" y="1711325"/>
          <a:ext cx="7983538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6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Patienten mit Mehrfachtestungen</a:t>
            </a:r>
            <a:endParaRPr lang="de-DE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1287182"/>
              </p:ext>
            </p:extLst>
          </p:nvPr>
        </p:nvGraphicFramePr>
        <p:xfrm>
          <a:off x="683568" y="2204864"/>
          <a:ext cx="7704856" cy="3744414"/>
        </p:xfrm>
        <a:graphic>
          <a:graphicData uri="http://schemas.openxmlformats.org/drawingml/2006/table">
            <a:tbl>
              <a:tblPr/>
              <a:tblGrid>
                <a:gridCol w="2880320"/>
                <a:gridCol w="4824536"/>
              </a:tblGrid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der </a:t>
                      </a:r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Testungen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Patienten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4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 der Patienten nach </a:t>
            </a:r>
            <a:r>
              <a:rPr lang="de-DE" dirty="0" err="1" smtClean="0"/>
              <a:t>Testergebniss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3236164"/>
              </p:ext>
            </p:extLst>
          </p:nvPr>
        </p:nvGraphicFramePr>
        <p:xfrm>
          <a:off x="395536" y="2636912"/>
          <a:ext cx="7983540" cy="1514586"/>
        </p:xfrm>
        <a:graphic>
          <a:graphicData uri="http://schemas.openxmlformats.org/drawingml/2006/table">
            <a:tbl>
              <a:tblPr/>
              <a:tblGrid>
                <a:gridCol w="2474095"/>
                <a:gridCol w="1294318"/>
                <a:gridCol w="778882"/>
                <a:gridCol w="687249"/>
                <a:gridCol w="687249"/>
                <a:gridCol w="687249"/>
                <a:gridCol w="687249"/>
                <a:gridCol w="687249"/>
              </a:tblGrid>
              <a:tr h="171812">
                <a:tc gridSpan="2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8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591" marR="8591" marT="8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p25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p50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p75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1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12775</a:t>
                      </a:r>
                    </a:p>
                  </a:txBody>
                  <a:tcPr marL="8591" marR="8591" marT="8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41,38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9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positiv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Getestete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8591" marR="8591" marT="8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Getestete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12022</a:t>
                      </a:r>
                    </a:p>
                  </a:txBody>
                  <a:tcPr marL="8591" marR="8591" marT="8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41,32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unbekannt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Getestete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1" marR="8591" marT="8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8591" marR="8591" marT="8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39,87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53,0</a:t>
                      </a:r>
                    </a:p>
                  </a:txBody>
                  <a:tcPr marL="8591" marR="8591" marT="8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7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Geschlecht der </a:t>
            </a:r>
            <a:r>
              <a:rPr lang="de-DE" dirty="0" err="1" smtClean="0"/>
              <a:t>getesten</a:t>
            </a:r>
            <a:r>
              <a:rPr lang="de-DE" dirty="0" smtClean="0"/>
              <a:t> Patienten</a:t>
            </a:r>
            <a:endParaRPr lang="de-DE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8471179"/>
              </p:ext>
            </p:extLst>
          </p:nvPr>
        </p:nvGraphicFramePr>
        <p:xfrm>
          <a:off x="539552" y="1988840"/>
          <a:ext cx="5041900" cy="1013460"/>
        </p:xfrm>
        <a:graphic>
          <a:graphicData uri="http://schemas.openxmlformats.org/drawingml/2006/table">
            <a:tbl>
              <a:tblPr/>
              <a:tblGrid>
                <a:gridCol w="2743200"/>
                <a:gridCol w="1435100"/>
                <a:gridCol w="863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unbekannt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4523"/>
              </p:ext>
            </p:extLst>
          </p:nvPr>
        </p:nvGraphicFramePr>
        <p:xfrm>
          <a:off x="467544" y="3861048"/>
          <a:ext cx="7983538" cy="1266200"/>
        </p:xfrm>
        <a:graphic>
          <a:graphicData uri="http://schemas.openxmlformats.org/drawingml/2006/table">
            <a:tbl>
              <a:tblPr/>
              <a:tblGrid>
                <a:gridCol w="2711390"/>
                <a:gridCol w="1412182"/>
                <a:gridCol w="847310"/>
                <a:gridCol w="753164"/>
                <a:gridCol w="753164"/>
                <a:gridCol w="753164"/>
                <a:gridCol w="753164"/>
              </a:tblGrid>
              <a:tr h="18799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unbekannt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799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9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5255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93,72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5298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93,89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1469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96,33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99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positiv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3,34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9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unbekannt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3,75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4,29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4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Bildschirmpräsentation (4:3)</PresentationFormat>
  <Paragraphs>285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SARS-CoV-2 in ARS</vt:lpstr>
      <vt:lpstr>Anzahl der Labore mit SARS-CoV-Übermittlung und Anzahl der Testungen</vt:lpstr>
      <vt:lpstr>Anzahl der durchgeführten Testungen nach Ergebnis</vt:lpstr>
      <vt:lpstr>Anzahl der Testungen nach Versorgungstyp</vt:lpstr>
      <vt:lpstr>Testergebnisse nach Bundesland (definiert als BL des Einsenders (Krankenhaus/Arztpraxis)</vt:lpstr>
      <vt:lpstr>Testergebnisse nach Entnahmedatum der Probe</vt:lpstr>
      <vt:lpstr>Anzahl der Patienten mit Mehrfachtestungen</vt:lpstr>
      <vt:lpstr>Alter der Patienten nach Testergebniss</vt:lpstr>
      <vt:lpstr>Geschlecht der getesten Patienten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Hoffmann, Alexandra</cp:lastModifiedBy>
  <cp:revision>104</cp:revision>
  <dcterms:created xsi:type="dcterms:W3CDTF">2020-01-21T10:42:53Z</dcterms:created>
  <dcterms:modified xsi:type="dcterms:W3CDTF">2020-03-13T11:50:38Z</dcterms:modified>
</cp:coreProperties>
</file>