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70" r:id="rId3"/>
    <p:sldId id="299" r:id="rId4"/>
    <p:sldId id="297" r:id="rId5"/>
    <p:sldId id="300" r:id="rId6"/>
  </p:sldIdLst>
  <p:sldSz cx="9144000" cy="5143500" type="screen16x9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us Grabenhenrich" initials="L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1" autoAdjust="0"/>
    <p:restoredTop sz="81915" autoAdjust="0"/>
  </p:normalViewPr>
  <p:slideViewPr>
    <p:cSldViewPr snapToGrid="0" snapToObjects="1">
      <p:cViewPr>
        <p:scale>
          <a:sx n="125" d="100"/>
          <a:sy n="125" d="100"/>
        </p:scale>
        <p:origin x="-144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25.03.2020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25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1_Titel und Inhal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body" idx="1"/>
          </p:nvPr>
        </p:nvSpPr>
        <p:spPr>
          <a:xfrm>
            <a:off x="457200" y="1426319"/>
            <a:ext cx="7983646" cy="324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spcBef>
                <a:spcPts val="432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432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432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432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432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dt" idx="10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mtClean="0"/>
              <a:t>25.03.2020</a:t>
            </a:r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ftr" idx="11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sldNum" idx="12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AA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75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2700" dirty="0"/>
              <a:t/>
            </a:r>
            <a:br>
              <a:rPr lang="de-DE" sz="2700" dirty="0"/>
            </a:br>
            <a:r>
              <a:rPr lang="de-DE" sz="2700" dirty="0" smtClean="0"/>
              <a:t>DIVI-</a:t>
            </a:r>
            <a:r>
              <a:rPr lang="de-DE" sz="2700" dirty="0" err="1" smtClean="0"/>
              <a:t>IntensivRegister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4890" y="4401798"/>
            <a:ext cx="4503737" cy="741702"/>
          </a:xfrm>
        </p:spPr>
        <p:txBody>
          <a:bodyPr/>
          <a:lstStyle/>
          <a:p>
            <a:r>
              <a:rPr lang="de-DE" sz="1200" dirty="0">
                <a:solidFill>
                  <a:srgbClr val="045AA6"/>
                </a:solidFill>
              </a:rPr>
              <a:t>PD Dr. med. Linus </a:t>
            </a:r>
            <a:r>
              <a:rPr lang="de-DE" sz="1200" dirty="0" err="1">
                <a:solidFill>
                  <a:srgbClr val="045AA6"/>
                </a:solidFill>
              </a:rPr>
              <a:t>Grabenhenrich</a:t>
            </a:r>
            <a:r>
              <a:rPr lang="de-DE" sz="1200" dirty="0">
                <a:solidFill>
                  <a:srgbClr val="045AA6"/>
                </a:solidFill>
              </a:rPr>
              <a:t>, MPH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25.03.2020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dt" idx="10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mtClean="0"/>
              <a:t>25.03.2020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457200" y="396127"/>
            <a:ext cx="7983646" cy="71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2200"/>
            </a:pPr>
            <a:r>
              <a:rPr lang="en-US" dirty="0" err="1" smtClean="0"/>
              <a:t>Betten</a:t>
            </a:r>
            <a:r>
              <a:rPr lang="en-US" dirty="0" smtClean="0"/>
              <a:t> und COVID-19-Fälle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Intensivbereich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xmlns="" id="{D7C8EA2E-01F3-D54E-A8A7-CBB3B717EF1D}"/>
              </a:ext>
            </a:extLst>
          </p:cNvPr>
          <p:cNvSpPr/>
          <p:nvPr/>
        </p:nvSpPr>
        <p:spPr>
          <a:xfrm>
            <a:off x="1809804" y="3305885"/>
            <a:ext cx="5533629" cy="1176039"/>
          </a:xfrm>
          <a:custGeom>
            <a:avLst/>
            <a:gdLst>
              <a:gd name="connsiteX0" fmla="*/ 0 w 5544325"/>
              <a:gd name="connsiteY0" fmla="*/ 2743981 h 2975302"/>
              <a:gd name="connsiteX1" fmla="*/ 446856 w 5544325"/>
              <a:gd name="connsiteY1" fmla="*/ 2748118 h 2975302"/>
              <a:gd name="connsiteX2" fmla="*/ 1675710 w 5544325"/>
              <a:gd name="connsiteY2" fmla="*/ 373161 h 2975302"/>
              <a:gd name="connsiteX3" fmla="*/ 2974903 w 5544325"/>
              <a:gd name="connsiteY3" fmla="*/ 178696 h 2975302"/>
              <a:gd name="connsiteX4" fmla="*/ 4137556 w 5544325"/>
              <a:gd name="connsiteY4" fmla="*/ 2090247 h 2975302"/>
              <a:gd name="connsiteX5" fmla="*/ 5544325 w 5544325"/>
              <a:gd name="connsiteY5" fmla="*/ 2607441 h 2975302"/>
              <a:gd name="connsiteX6" fmla="*/ 5544325 w 5544325"/>
              <a:gd name="connsiteY6" fmla="*/ 2607441 h 2975302"/>
              <a:gd name="connsiteX0" fmla="*/ 0 w 5544325"/>
              <a:gd name="connsiteY0" fmla="*/ 2743775 h 2743775"/>
              <a:gd name="connsiteX1" fmla="*/ 1675710 w 5544325"/>
              <a:gd name="connsiteY1" fmla="*/ 372955 h 2743775"/>
              <a:gd name="connsiteX2" fmla="*/ 2974903 w 5544325"/>
              <a:gd name="connsiteY2" fmla="*/ 178490 h 2743775"/>
              <a:gd name="connsiteX3" fmla="*/ 4137556 w 5544325"/>
              <a:gd name="connsiteY3" fmla="*/ 2090041 h 2743775"/>
              <a:gd name="connsiteX4" fmla="*/ 5544325 w 5544325"/>
              <a:gd name="connsiteY4" fmla="*/ 2607235 h 2743775"/>
              <a:gd name="connsiteX5" fmla="*/ 5544325 w 5544325"/>
              <a:gd name="connsiteY5" fmla="*/ 2607235 h 2743775"/>
              <a:gd name="connsiteX0" fmla="*/ 0 w 5544325"/>
              <a:gd name="connsiteY0" fmla="*/ 2743775 h 2743777"/>
              <a:gd name="connsiteX1" fmla="*/ 1675710 w 5544325"/>
              <a:gd name="connsiteY1" fmla="*/ 372955 h 2743777"/>
              <a:gd name="connsiteX2" fmla="*/ 2974903 w 5544325"/>
              <a:gd name="connsiteY2" fmla="*/ 178490 h 2743777"/>
              <a:gd name="connsiteX3" fmla="*/ 4137556 w 5544325"/>
              <a:gd name="connsiteY3" fmla="*/ 2090041 h 2743777"/>
              <a:gd name="connsiteX4" fmla="*/ 5544325 w 5544325"/>
              <a:gd name="connsiteY4" fmla="*/ 2607235 h 2743777"/>
              <a:gd name="connsiteX5" fmla="*/ 5544325 w 5544325"/>
              <a:gd name="connsiteY5" fmla="*/ 2607235 h 2743777"/>
              <a:gd name="connsiteX0" fmla="*/ 0 w 5544325"/>
              <a:gd name="connsiteY0" fmla="*/ 2743775 h 2743820"/>
              <a:gd name="connsiteX1" fmla="*/ 1675710 w 5544325"/>
              <a:gd name="connsiteY1" fmla="*/ 372955 h 2743820"/>
              <a:gd name="connsiteX2" fmla="*/ 2974903 w 5544325"/>
              <a:gd name="connsiteY2" fmla="*/ 178490 h 2743820"/>
              <a:gd name="connsiteX3" fmla="*/ 4137556 w 5544325"/>
              <a:gd name="connsiteY3" fmla="*/ 2090041 h 2743820"/>
              <a:gd name="connsiteX4" fmla="*/ 5544325 w 5544325"/>
              <a:gd name="connsiteY4" fmla="*/ 2607235 h 2743820"/>
              <a:gd name="connsiteX5" fmla="*/ 5544325 w 5544325"/>
              <a:gd name="connsiteY5" fmla="*/ 2607235 h 2743820"/>
              <a:gd name="connsiteX0" fmla="*/ 0 w 5544325"/>
              <a:gd name="connsiteY0" fmla="*/ 3003569 h 3003606"/>
              <a:gd name="connsiteX1" fmla="*/ 2184629 w 5544325"/>
              <a:gd name="connsiteY1" fmla="*/ 210719 h 3003606"/>
              <a:gd name="connsiteX2" fmla="*/ 2974903 w 5544325"/>
              <a:gd name="connsiteY2" fmla="*/ 438284 h 3003606"/>
              <a:gd name="connsiteX3" fmla="*/ 4137556 w 5544325"/>
              <a:gd name="connsiteY3" fmla="*/ 2349835 h 3003606"/>
              <a:gd name="connsiteX4" fmla="*/ 5544325 w 5544325"/>
              <a:gd name="connsiteY4" fmla="*/ 2867029 h 3003606"/>
              <a:gd name="connsiteX5" fmla="*/ 5544325 w 5544325"/>
              <a:gd name="connsiteY5" fmla="*/ 2867029 h 3003606"/>
              <a:gd name="connsiteX0" fmla="*/ 0 w 5544325"/>
              <a:gd name="connsiteY0" fmla="*/ 2797580 h 2797612"/>
              <a:gd name="connsiteX1" fmla="*/ 2184629 w 5544325"/>
              <a:gd name="connsiteY1" fmla="*/ 4730 h 2797612"/>
              <a:gd name="connsiteX2" fmla="*/ 4137556 w 5544325"/>
              <a:gd name="connsiteY2" fmla="*/ 2143846 h 2797612"/>
              <a:gd name="connsiteX3" fmla="*/ 5544325 w 5544325"/>
              <a:gd name="connsiteY3" fmla="*/ 2661040 h 2797612"/>
              <a:gd name="connsiteX4" fmla="*/ 5544325 w 5544325"/>
              <a:gd name="connsiteY4" fmla="*/ 2661040 h 2797612"/>
              <a:gd name="connsiteX0" fmla="*/ 0 w 5544325"/>
              <a:gd name="connsiteY0" fmla="*/ 2764550 h 2764583"/>
              <a:gd name="connsiteX1" fmla="*/ 2023264 w 5544325"/>
              <a:gd name="connsiteY1" fmla="*/ 4800 h 2764583"/>
              <a:gd name="connsiteX2" fmla="*/ 4137556 w 5544325"/>
              <a:gd name="connsiteY2" fmla="*/ 2110816 h 2764583"/>
              <a:gd name="connsiteX3" fmla="*/ 5544325 w 5544325"/>
              <a:gd name="connsiteY3" fmla="*/ 2628010 h 2764583"/>
              <a:gd name="connsiteX4" fmla="*/ 5544325 w 5544325"/>
              <a:gd name="connsiteY4" fmla="*/ 2628010 h 2764583"/>
              <a:gd name="connsiteX0" fmla="*/ 0 w 5544325"/>
              <a:gd name="connsiteY0" fmla="*/ 2759835 h 2759867"/>
              <a:gd name="connsiteX1" fmla="*/ 2023264 w 5544325"/>
              <a:gd name="connsiteY1" fmla="*/ 85 h 2759867"/>
              <a:gd name="connsiteX2" fmla="*/ 4137556 w 5544325"/>
              <a:gd name="connsiteY2" fmla="*/ 2106101 h 2759867"/>
              <a:gd name="connsiteX3" fmla="*/ 5544325 w 5544325"/>
              <a:gd name="connsiteY3" fmla="*/ 2623295 h 2759867"/>
              <a:gd name="connsiteX4" fmla="*/ 5544325 w 5544325"/>
              <a:gd name="connsiteY4" fmla="*/ 2623295 h 2759867"/>
              <a:gd name="connsiteX0" fmla="*/ 0 w 5544325"/>
              <a:gd name="connsiteY0" fmla="*/ 2759783 h 2759814"/>
              <a:gd name="connsiteX1" fmla="*/ 2023264 w 5544325"/>
              <a:gd name="connsiteY1" fmla="*/ 33 h 2759814"/>
              <a:gd name="connsiteX2" fmla="*/ 4137556 w 5544325"/>
              <a:gd name="connsiteY2" fmla="*/ 2106049 h 2759814"/>
              <a:gd name="connsiteX3" fmla="*/ 5544325 w 5544325"/>
              <a:gd name="connsiteY3" fmla="*/ 2623243 h 2759814"/>
              <a:gd name="connsiteX4" fmla="*/ 5544325 w 5544325"/>
              <a:gd name="connsiteY4" fmla="*/ 2623243 h 2759814"/>
              <a:gd name="connsiteX0" fmla="*/ 0 w 5544325"/>
              <a:gd name="connsiteY0" fmla="*/ 2759764 h 2759795"/>
              <a:gd name="connsiteX1" fmla="*/ 2023264 w 5544325"/>
              <a:gd name="connsiteY1" fmla="*/ 14 h 2759795"/>
              <a:gd name="connsiteX2" fmla="*/ 4137556 w 5544325"/>
              <a:gd name="connsiteY2" fmla="*/ 2106030 h 2759795"/>
              <a:gd name="connsiteX3" fmla="*/ 5544325 w 5544325"/>
              <a:gd name="connsiteY3" fmla="*/ 2623224 h 2759795"/>
              <a:gd name="connsiteX4" fmla="*/ 5544325 w 5544325"/>
              <a:gd name="connsiteY4" fmla="*/ 2623224 h 2759795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59925 h 2759957"/>
              <a:gd name="connsiteX1" fmla="*/ 2023264 w 5544325"/>
              <a:gd name="connsiteY1" fmla="*/ 175 h 2759957"/>
              <a:gd name="connsiteX2" fmla="*/ 5544325 w 5544325"/>
              <a:gd name="connsiteY2" fmla="*/ 2623385 h 2759957"/>
              <a:gd name="connsiteX3" fmla="*/ 5544325 w 5544325"/>
              <a:gd name="connsiteY3" fmla="*/ 2623385 h 2759957"/>
              <a:gd name="connsiteX0" fmla="*/ 0 w 5544325"/>
              <a:gd name="connsiteY0" fmla="*/ 2759914 h 2759946"/>
              <a:gd name="connsiteX1" fmla="*/ 2023264 w 5544325"/>
              <a:gd name="connsiteY1" fmla="*/ 164 h 2759946"/>
              <a:gd name="connsiteX2" fmla="*/ 5544325 w 5544325"/>
              <a:gd name="connsiteY2" fmla="*/ 2623374 h 2759946"/>
              <a:gd name="connsiteX3" fmla="*/ 5544325 w 5544325"/>
              <a:gd name="connsiteY3" fmla="*/ 2623374 h 2759946"/>
              <a:gd name="connsiteX0" fmla="*/ 0 w 5544325"/>
              <a:gd name="connsiteY0" fmla="*/ 526541 h 526710"/>
              <a:gd name="connsiteX1" fmla="*/ 2337719 w 5544325"/>
              <a:gd name="connsiteY1" fmla="*/ 1071 h 526710"/>
              <a:gd name="connsiteX2" fmla="*/ 5544325 w 5544325"/>
              <a:gd name="connsiteY2" fmla="*/ 390001 h 526710"/>
              <a:gd name="connsiteX3" fmla="*/ 5544325 w 5544325"/>
              <a:gd name="connsiteY3" fmla="*/ 390001 h 526710"/>
              <a:gd name="connsiteX0" fmla="*/ 0 w 5773436"/>
              <a:gd name="connsiteY0" fmla="*/ 526578 h 526747"/>
              <a:gd name="connsiteX1" fmla="*/ 2337719 w 5773436"/>
              <a:gd name="connsiteY1" fmla="*/ 1108 h 526747"/>
              <a:gd name="connsiteX2" fmla="*/ 5544325 w 5773436"/>
              <a:gd name="connsiteY2" fmla="*/ 390038 h 526747"/>
              <a:gd name="connsiteX3" fmla="*/ 5511224 w 5773436"/>
              <a:gd name="connsiteY3" fmla="*/ 464514 h 526747"/>
              <a:gd name="connsiteX0" fmla="*/ 0 w 5544325"/>
              <a:gd name="connsiteY0" fmla="*/ 526578 h 526747"/>
              <a:gd name="connsiteX1" fmla="*/ 2337719 w 5544325"/>
              <a:gd name="connsiteY1" fmla="*/ 1108 h 526747"/>
              <a:gd name="connsiteX2" fmla="*/ 5544325 w 5544325"/>
              <a:gd name="connsiteY2" fmla="*/ 390038 h 526747"/>
              <a:gd name="connsiteX0" fmla="*/ 0 w 5093331"/>
              <a:gd name="connsiteY0" fmla="*/ 525763 h 525929"/>
              <a:gd name="connsiteX1" fmla="*/ 2337719 w 5093331"/>
              <a:gd name="connsiteY1" fmla="*/ 293 h 525929"/>
              <a:gd name="connsiteX2" fmla="*/ 5093331 w 5093331"/>
              <a:gd name="connsiteY2" fmla="*/ 451286 h 525929"/>
              <a:gd name="connsiteX0" fmla="*/ 0 w 5507086"/>
              <a:gd name="connsiteY0" fmla="*/ 525618 h 525783"/>
              <a:gd name="connsiteX1" fmla="*/ 2337719 w 5507086"/>
              <a:gd name="connsiteY1" fmla="*/ 148 h 525783"/>
              <a:gd name="connsiteX2" fmla="*/ 5507086 w 5507086"/>
              <a:gd name="connsiteY2" fmla="*/ 471829 h 525783"/>
              <a:gd name="connsiteX0" fmla="*/ 0 w 5523636"/>
              <a:gd name="connsiteY0" fmla="*/ 525595 h 525760"/>
              <a:gd name="connsiteX1" fmla="*/ 2337719 w 5523636"/>
              <a:gd name="connsiteY1" fmla="*/ 125 h 525760"/>
              <a:gd name="connsiteX2" fmla="*/ 5523636 w 5523636"/>
              <a:gd name="connsiteY2" fmla="*/ 475944 h 525760"/>
              <a:gd name="connsiteX0" fmla="*/ 0 w 5523636"/>
              <a:gd name="connsiteY0" fmla="*/ 525616 h 525781"/>
              <a:gd name="connsiteX1" fmla="*/ 2337719 w 5523636"/>
              <a:gd name="connsiteY1" fmla="*/ 146 h 525781"/>
              <a:gd name="connsiteX2" fmla="*/ 5523636 w 5523636"/>
              <a:gd name="connsiteY2" fmla="*/ 475965 h 525781"/>
              <a:gd name="connsiteX0" fmla="*/ 0 w 5754025"/>
              <a:gd name="connsiteY0" fmla="*/ 525616 h 525781"/>
              <a:gd name="connsiteX1" fmla="*/ 2337719 w 5754025"/>
              <a:gd name="connsiteY1" fmla="*/ 146 h 525781"/>
              <a:gd name="connsiteX2" fmla="*/ 5523636 w 5754025"/>
              <a:gd name="connsiteY2" fmla="*/ 475965 h 525781"/>
              <a:gd name="connsiteX3" fmla="*/ 5503844 w 5754025"/>
              <a:gd name="connsiteY3" fmla="*/ 472042 h 525781"/>
              <a:gd name="connsiteX0" fmla="*/ 0 w 5741743"/>
              <a:gd name="connsiteY0" fmla="*/ 791940 h 792105"/>
              <a:gd name="connsiteX1" fmla="*/ 2337719 w 5741743"/>
              <a:gd name="connsiteY1" fmla="*/ 266470 h 792105"/>
              <a:gd name="connsiteX2" fmla="*/ 5523636 w 5741743"/>
              <a:gd name="connsiteY2" fmla="*/ 742289 h 792105"/>
              <a:gd name="connsiteX3" fmla="*/ 5464726 w 5741743"/>
              <a:gd name="connsiteY3" fmla="*/ 0 h 792105"/>
              <a:gd name="connsiteX0" fmla="*/ 0 w 5741743"/>
              <a:gd name="connsiteY0" fmla="*/ 845540 h 845705"/>
              <a:gd name="connsiteX1" fmla="*/ 2337719 w 5741743"/>
              <a:gd name="connsiteY1" fmla="*/ 320070 h 845705"/>
              <a:gd name="connsiteX2" fmla="*/ 5523636 w 5741743"/>
              <a:gd name="connsiteY2" fmla="*/ 795889 h 845705"/>
              <a:gd name="connsiteX3" fmla="*/ 5464726 w 5741743"/>
              <a:gd name="connsiteY3" fmla="*/ 53600 h 845705"/>
              <a:gd name="connsiteX4" fmla="*/ 5484285 w 5741743"/>
              <a:gd name="connsiteY4" fmla="*/ 58490 h 845705"/>
              <a:gd name="connsiteX0" fmla="*/ 0 w 5741743"/>
              <a:gd name="connsiteY0" fmla="*/ 1486298 h 1486463"/>
              <a:gd name="connsiteX1" fmla="*/ 2337719 w 5741743"/>
              <a:gd name="connsiteY1" fmla="*/ 960828 h 1486463"/>
              <a:gd name="connsiteX2" fmla="*/ 5523636 w 5741743"/>
              <a:gd name="connsiteY2" fmla="*/ 1436647 h 1486463"/>
              <a:gd name="connsiteX3" fmla="*/ 5464726 w 5741743"/>
              <a:gd name="connsiteY3" fmla="*/ 694358 h 1486463"/>
              <a:gd name="connsiteX4" fmla="*/ 2359678 w 5741743"/>
              <a:gd name="connsiteY4" fmla="*/ 1 h 1486463"/>
              <a:gd name="connsiteX0" fmla="*/ 0 w 5741743"/>
              <a:gd name="connsiteY0" fmla="*/ 1540627 h 1540792"/>
              <a:gd name="connsiteX1" fmla="*/ 2337719 w 5741743"/>
              <a:gd name="connsiteY1" fmla="*/ 1015157 h 1540792"/>
              <a:gd name="connsiteX2" fmla="*/ 5523636 w 5741743"/>
              <a:gd name="connsiteY2" fmla="*/ 1490976 h 1540792"/>
              <a:gd name="connsiteX3" fmla="*/ 5464726 w 5741743"/>
              <a:gd name="connsiteY3" fmla="*/ 748687 h 1540792"/>
              <a:gd name="connsiteX4" fmla="*/ 2359678 w 5741743"/>
              <a:gd name="connsiteY4" fmla="*/ 54330 h 1540792"/>
              <a:gd name="connsiteX5" fmla="*/ 2345008 w 5741743"/>
              <a:gd name="connsiteY5" fmla="*/ 44550 h 1540792"/>
              <a:gd name="connsiteX0" fmla="*/ 2115 w 5743858"/>
              <a:gd name="connsiteY0" fmla="*/ 1493994 h 1494159"/>
              <a:gd name="connsiteX1" fmla="*/ 2339834 w 5743858"/>
              <a:gd name="connsiteY1" fmla="*/ 968524 h 1494159"/>
              <a:gd name="connsiteX2" fmla="*/ 5525751 w 5743858"/>
              <a:gd name="connsiteY2" fmla="*/ 1444343 h 1494159"/>
              <a:gd name="connsiteX3" fmla="*/ 5466841 w 5743858"/>
              <a:gd name="connsiteY3" fmla="*/ 702054 h 1494159"/>
              <a:gd name="connsiteX4" fmla="*/ 2361793 w 5743858"/>
              <a:gd name="connsiteY4" fmla="*/ 7697 h 1494159"/>
              <a:gd name="connsiteX5" fmla="*/ 0 w 5743858"/>
              <a:gd name="connsiteY5" fmla="*/ 1151919 h 1494159"/>
              <a:gd name="connsiteX0" fmla="*/ 2115 w 5743858"/>
              <a:gd name="connsiteY0" fmla="*/ 1493994 h 1494159"/>
              <a:gd name="connsiteX1" fmla="*/ 2339834 w 5743858"/>
              <a:gd name="connsiteY1" fmla="*/ 968524 h 1494159"/>
              <a:gd name="connsiteX2" fmla="*/ 5525751 w 5743858"/>
              <a:gd name="connsiteY2" fmla="*/ 1444343 h 1494159"/>
              <a:gd name="connsiteX3" fmla="*/ 5466841 w 5743858"/>
              <a:gd name="connsiteY3" fmla="*/ 702054 h 1494159"/>
              <a:gd name="connsiteX4" fmla="*/ 2361793 w 5743858"/>
              <a:gd name="connsiteY4" fmla="*/ 7697 h 1494159"/>
              <a:gd name="connsiteX5" fmla="*/ 0 w 5743858"/>
              <a:gd name="connsiteY5" fmla="*/ 1151919 h 1494159"/>
              <a:gd name="connsiteX6" fmla="*/ 2115 w 5743858"/>
              <a:gd name="connsiteY6" fmla="*/ 1493994 h 1494159"/>
              <a:gd name="connsiteX0" fmla="*/ 2115 w 5744346"/>
              <a:gd name="connsiteY0" fmla="*/ 1493994 h 1494159"/>
              <a:gd name="connsiteX1" fmla="*/ 2339834 w 5744346"/>
              <a:gd name="connsiteY1" fmla="*/ 968524 h 1494159"/>
              <a:gd name="connsiteX2" fmla="*/ 5525751 w 5744346"/>
              <a:gd name="connsiteY2" fmla="*/ 1444343 h 1494159"/>
              <a:gd name="connsiteX3" fmla="*/ 5466841 w 5744346"/>
              <a:gd name="connsiteY3" fmla="*/ 702054 h 1494159"/>
              <a:gd name="connsiteX4" fmla="*/ 2361793 w 5744346"/>
              <a:gd name="connsiteY4" fmla="*/ 7697 h 1494159"/>
              <a:gd name="connsiteX5" fmla="*/ 0 w 5744346"/>
              <a:gd name="connsiteY5" fmla="*/ 1151919 h 1494159"/>
              <a:gd name="connsiteX6" fmla="*/ 2115 w 5744346"/>
              <a:gd name="connsiteY6" fmla="*/ 1493994 h 1494159"/>
              <a:gd name="connsiteX0" fmla="*/ 2115 w 5746324"/>
              <a:gd name="connsiteY0" fmla="*/ 1493994 h 1494159"/>
              <a:gd name="connsiteX1" fmla="*/ 2339834 w 5746324"/>
              <a:gd name="connsiteY1" fmla="*/ 968524 h 1494159"/>
              <a:gd name="connsiteX2" fmla="*/ 5525751 w 5746324"/>
              <a:gd name="connsiteY2" fmla="*/ 1444343 h 1494159"/>
              <a:gd name="connsiteX3" fmla="*/ 5466841 w 5746324"/>
              <a:gd name="connsiteY3" fmla="*/ 702054 h 1494159"/>
              <a:gd name="connsiteX4" fmla="*/ 2361793 w 5746324"/>
              <a:gd name="connsiteY4" fmla="*/ 7697 h 1494159"/>
              <a:gd name="connsiteX5" fmla="*/ 0 w 5746324"/>
              <a:gd name="connsiteY5" fmla="*/ 1151919 h 1494159"/>
              <a:gd name="connsiteX6" fmla="*/ 2115 w 5746324"/>
              <a:gd name="connsiteY6" fmla="*/ 1493994 h 1494159"/>
              <a:gd name="connsiteX0" fmla="*/ 2115 w 5767008"/>
              <a:gd name="connsiteY0" fmla="*/ 1493994 h 1494159"/>
              <a:gd name="connsiteX1" fmla="*/ 2339834 w 5767008"/>
              <a:gd name="connsiteY1" fmla="*/ 968524 h 1494159"/>
              <a:gd name="connsiteX2" fmla="*/ 5525751 w 5767008"/>
              <a:gd name="connsiteY2" fmla="*/ 1444343 h 1494159"/>
              <a:gd name="connsiteX3" fmla="*/ 5530409 w 5767008"/>
              <a:gd name="connsiteY3" fmla="*/ 692274 h 1494159"/>
              <a:gd name="connsiteX4" fmla="*/ 2361793 w 5767008"/>
              <a:gd name="connsiteY4" fmla="*/ 7697 h 1494159"/>
              <a:gd name="connsiteX5" fmla="*/ 0 w 5767008"/>
              <a:gd name="connsiteY5" fmla="*/ 1151919 h 1494159"/>
              <a:gd name="connsiteX6" fmla="*/ 2115 w 5767008"/>
              <a:gd name="connsiteY6" fmla="*/ 1493994 h 1494159"/>
              <a:gd name="connsiteX0" fmla="*/ 2115 w 6375835"/>
              <a:gd name="connsiteY0" fmla="*/ 1493994 h 1494159"/>
              <a:gd name="connsiteX1" fmla="*/ 2339834 w 6375835"/>
              <a:gd name="connsiteY1" fmla="*/ 968524 h 1494159"/>
              <a:gd name="connsiteX2" fmla="*/ 5525751 w 6375835"/>
              <a:gd name="connsiteY2" fmla="*/ 1444343 h 1494159"/>
              <a:gd name="connsiteX3" fmla="*/ 5530409 w 6375835"/>
              <a:gd name="connsiteY3" fmla="*/ 692274 h 1494159"/>
              <a:gd name="connsiteX4" fmla="*/ 2361793 w 6375835"/>
              <a:gd name="connsiteY4" fmla="*/ 7697 h 1494159"/>
              <a:gd name="connsiteX5" fmla="*/ 0 w 6375835"/>
              <a:gd name="connsiteY5" fmla="*/ 1151919 h 1494159"/>
              <a:gd name="connsiteX6" fmla="*/ 2115 w 6375835"/>
              <a:gd name="connsiteY6" fmla="*/ 1493994 h 1494159"/>
              <a:gd name="connsiteX0" fmla="*/ 2115 w 6375835"/>
              <a:gd name="connsiteY0" fmla="*/ 1493994 h 1494159"/>
              <a:gd name="connsiteX1" fmla="*/ 2339834 w 6375835"/>
              <a:gd name="connsiteY1" fmla="*/ 968524 h 1494159"/>
              <a:gd name="connsiteX2" fmla="*/ 5525751 w 6375835"/>
              <a:gd name="connsiteY2" fmla="*/ 1444343 h 1494159"/>
              <a:gd name="connsiteX3" fmla="*/ 5530409 w 6375835"/>
              <a:gd name="connsiteY3" fmla="*/ 692274 h 1494159"/>
              <a:gd name="connsiteX4" fmla="*/ 2361793 w 6375835"/>
              <a:gd name="connsiteY4" fmla="*/ 7697 h 1494159"/>
              <a:gd name="connsiteX5" fmla="*/ 0 w 6375835"/>
              <a:gd name="connsiteY5" fmla="*/ 1151919 h 1494159"/>
              <a:gd name="connsiteX6" fmla="*/ 2115 w 6375835"/>
              <a:gd name="connsiteY6" fmla="*/ 1493994 h 1494159"/>
              <a:gd name="connsiteX0" fmla="*/ 2115 w 5763677"/>
              <a:gd name="connsiteY0" fmla="*/ 1493994 h 1494159"/>
              <a:gd name="connsiteX1" fmla="*/ 2339834 w 5763677"/>
              <a:gd name="connsiteY1" fmla="*/ 968524 h 1494159"/>
              <a:gd name="connsiteX2" fmla="*/ 5525751 w 5763677"/>
              <a:gd name="connsiteY2" fmla="*/ 1444343 h 1494159"/>
              <a:gd name="connsiteX3" fmla="*/ 5530409 w 5763677"/>
              <a:gd name="connsiteY3" fmla="*/ 692274 h 1494159"/>
              <a:gd name="connsiteX4" fmla="*/ 2361793 w 5763677"/>
              <a:gd name="connsiteY4" fmla="*/ 7697 h 1494159"/>
              <a:gd name="connsiteX5" fmla="*/ 0 w 5763677"/>
              <a:gd name="connsiteY5" fmla="*/ 1151919 h 1494159"/>
              <a:gd name="connsiteX6" fmla="*/ 2115 w 5763677"/>
              <a:gd name="connsiteY6" fmla="*/ 1493994 h 1494159"/>
              <a:gd name="connsiteX0" fmla="*/ 2115 w 5763677"/>
              <a:gd name="connsiteY0" fmla="*/ 1493994 h 1494159"/>
              <a:gd name="connsiteX1" fmla="*/ 2339834 w 5763677"/>
              <a:gd name="connsiteY1" fmla="*/ 968524 h 1494159"/>
              <a:gd name="connsiteX2" fmla="*/ 5525751 w 5763677"/>
              <a:gd name="connsiteY2" fmla="*/ 1444343 h 1494159"/>
              <a:gd name="connsiteX3" fmla="*/ 5530409 w 5763677"/>
              <a:gd name="connsiteY3" fmla="*/ 692274 h 1494159"/>
              <a:gd name="connsiteX4" fmla="*/ 2361793 w 5763677"/>
              <a:gd name="connsiteY4" fmla="*/ 7697 h 1494159"/>
              <a:gd name="connsiteX5" fmla="*/ 0 w 5763677"/>
              <a:gd name="connsiteY5" fmla="*/ 1151919 h 1494159"/>
              <a:gd name="connsiteX6" fmla="*/ 2115 w 5763677"/>
              <a:gd name="connsiteY6" fmla="*/ 1493994 h 1494159"/>
              <a:gd name="connsiteX0" fmla="*/ 2115 w 5530917"/>
              <a:gd name="connsiteY0" fmla="*/ 1493994 h 1494159"/>
              <a:gd name="connsiteX1" fmla="*/ 2339834 w 5530917"/>
              <a:gd name="connsiteY1" fmla="*/ 968524 h 1494159"/>
              <a:gd name="connsiteX2" fmla="*/ 5525751 w 5530917"/>
              <a:gd name="connsiteY2" fmla="*/ 1444343 h 1494159"/>
              <a:gd name="connsiteX3" fmla="*/ 5530409 w 5530917"/>
              <a:gd name="connsiteY3" fmla="*/ 692274 h 1494159"/>
              <a:gd name="connsiteX4" fmla="*/ 2361793 w 5530917"/>
              <a:gd name="connsiteY4" fmla="*/ 7697 h 1494159"/>
              <a:gd name="connsiteX5" fmla="*/ 0 w 5530917"/>
              <a:gd name="connsiteY5" fmla="*/ 1151919 h 1494159"/>
              <a:gd name="connsiteX6" fmla="*/ 2115 w 5530917"/>
              <a:gd name="connsiteY6" fmla="*/ 1493994 h 1494159"/>
              <a:gd name="connsiteX0" fmla="*/ 2115 w 5530409"/>
              <a:gd name="connsiteY0" fmla="*/ 1493994 h 1494159"/>
              <a:gd name="connsiteX1" fmla="*/ 2339834 w 5530409"/>
              <a:gd name="connsiteY1" fmla="*/ 968524 h 1494159"/>
              <a:gd name="connsiteX2" fmla="*/ 5525751 w 5530409"/>
              <a:gd name="connsiteY2" fmla="*/ 1444343 h 1494159"/>
              <a:gd name="connsiteX3" fmla="*/ 5530409 w 5530409"/>
              <a:gd name="connsiteY3" fmla="*/ 692274 h 1494159"/>
              <a:gd name="connsiteX4" fmla="*/ 2361793 w 5530409"/>
              <a:gd name="connsiteY4" fmla="*/ 7697 h 1494159"/>
              <a:gd name="connsiteX5" fmla="*/ 0 w 5530409"/>
              <a:gd name="connsiteY5" fmla="*/ 1151919 h 1494159"/>
              <a:gd name="connsiteX6" fmla="*/ 2115 w 5530409"/>
              <a:gd name="connsiteY6" fmla="*/ 1493994 h 1494159"/>
              <a:gd name="connsiteX0" fmla="*/ 2115 w 5530409"/>
              <a:gd name="connsiteY0" fmla="*/ 1493994 h 1494159"/>
              <a:gd name="connsiteX1" fmla="*/ 2339834 w 5530409"/>
              <a:gd name="connsiteY1" fmla="*/ 968524 h 1494159"/>
              <a:gd name="connsiteX2" fmla="*/ 5525751 w 5530409"/>
              <a:gd name="connsiteY2" fmla="*/ 1444343 h 1494159"/>
              <a:gd name="connsiteX3" fmla="*/ 5530409 w 5530409"/>
              <a:gd name="connsiteY3" fmla="*/ 692274 h 1494159"/>
              <a:gd name="connsiteX4" fmla="*/ 2361793 w 5530409"/>
              <a:gd name="connsiteY4" fmla="*/ 7697 h 1494159"/>
              <a:gd name="connsiteX5" fmla="*/ 0 w 5530409"/>
              <a:gd name="connsiteY5" fmla="*/ 1151919 h 1494159"/>
              <a:gd name="connsiteX6" fmla="*/ 2115 w 5530409"/>
              <a:gd name="connsiteY6" fmla="*/ 1493994 h 1494159"/>
              <a:gd name="connsiteX0" fmla="*/ 2115 w 5530409"/>
              <a:gd name="connsiteY0" fmla="*/ 1486838 h 1487003"/>
              <a:gd name="connsiteX1" fmla="*/ 2339834 w 5530409"/>
              <a:gd name="connsiteY1" fmla="*/ 961368 h 1487003"/>
              <a:gd name="connsiteX2" fmla="*/ 5525751 w 5530409"/>
              <a:gd name="connsiteY2" fmla="*/ 1437187 h 1487003"/>
              <a:gd name="connsiteX3" fmla="*/ 5530409 w 5530409"/>
              <a:gd name="connsiteY3" fmla="*/ 685118 h 1487003"/>
              <a:gd name="connsiteX4" fmla="*/ 2361793 w 5530409"/>
              <a:gd name="connsiteY4" fmla="*/ 541 h 1487003"/>
              <a:gd name="connsiteX5" fmla="*/ 0 w 5530409"/>
              <a:gd name="connsiteY5" fmla="*/ 1144763 h 1487003"/>
              <a:gd name="connsiteX6" fmla="*/ 2115 w 5530409"/>
              <a:gd name="connsiteY6" fmla="*/ 1486838 h 1487003"/>
              <a:gd name="connsiteX0" fmla="*/ 2115 w 5530409"/>
              <a:gd name="connsiteY0" fmla="*/ 1486838 h 1487003"/>
              <a:gd name="connsiteX1" fmla="*/ 2339834 w 5530409"/>
              <a:gd name="connsiteY1" fmla="*/ 961368 h 1487003"/>
              <a:gd name="connsiteX2" fmla="*/ 5525751 w 5530409"/>
              <a:gd name="connsiteY2" fmla="*/ 1437187 h 1487003"/>
              <a:gd name="connsiteX3" fmla="*/ 5530409 w 5530409"/>
              <a:gd name="connsiteY3" fmla="*/ 685118 h 1487003"/>
              <a:gd name="connsiteX4" fmla="*/ 2361793 w 5530409"/>
              <a:gd name="connsiteY4" fmla="*/ 541 h 1487003"/>
              <a:gd name="connsiteX5" fmla="*/ 0 w 5530409"/>
              <a:gd name="connsiteY5" fmla="*/ 1144763 h 1487003"/>
              <a:gd name="connsiteX6" fmla="*/ 2115 w 5530409"/>
              <a:gd name="connsiteY6" fmla="*/ 1486838 h 1487003"/>
              <a:gd name="connsiteX0" fmla="*/ 2115 w 5530409"/>
              <a:gd name="connsiteY0" fmla="*/ 1486675 h 1486840"/>
              <a:gd name="connsiteX1" fmla="*/ 2339834 w 5530409"/>
              <a:gd name="connsiteY1" fmla="*/ 961205 h 1486840"/>
              <a:gd name="connsiteX2" fmla="*/ 5525751 w 5530409"/>
              <a:gd name="connsiteY2" fmla="*/ 1437024 h 1486840"/>
              <a:gd name="connsiteX3" fmla="*/ 5530409 w 5530409"/>
              <a:gd name="connsiteY3" fmla="*/ 684955 h 1486840"/>
              <a:gd name="connsiteX4" fmla="*/ 2361793 w 5530409"/>
              <a:gd name="connsiteY4" fmla="*/ 378 h 1486840"/>
              <a:gd name="connsiteX5" fmla="*/ 0 w 5530409"/>
              <a:gd name="connsiteY5" fmla="*/ 1144600 h 1486840"/>
              <a:gd name="connsiteX6" fmla="*/ 2115 w 5530409"/>
              <a:gd name="connsiteY6" fmla="*/ 1486675 h 1486840"/>
              <a:gd name="connsiteX0" fmla="*/ 3654 w 5531948"/>
              <a:gd name="connsiteY0" fmla="*/ 1486675 h 1486840"/>
              <a:gd name="connsiteX1" fmla="*/ 2341373 w 5531948"/>
              <a:gd name="connsiteY1" fmla="*/ 961205 h 1486840"/>
              <a:gd name="connsiteX2" fmla="*/ 5527290 w 5531948"/>
              <a:gd name="connsiteY2" fmla="*/ 1437024 h 1486840"/>
              <a:gd name="connsiteX3" fmla="*/ 5531948 w 5531948"/>
              <a:gd name="connsiteY3" fmla="*/ 684955 h 1486840"/>
              <a:gd name="connsiteX4" fmla="*/ 2363332 w 5531948"/>
              <a:gd name="connsiteY4" fmla="*/ 378 h 1486840"/>
              <a:gd name="connsiteX5" fmla="*/ 1539 w 5531948"/>
              <a:gd name="connsiteY5" fmla="*/ 1144600 h 1486840"/>
              <a:gd name="connsiteX6" fmla="*/ 3654 w 5531948"/>
              <a:gd name="connsiteY6" fmla="*/ 1486675 h 1486840"/>
              <a:gd name="connsiteX0" fmla="*/ 2115 w 5530409"/>
              <a:gd name="connsiteY0" fmla="*/ 1486675 h 1486840"/>
              <a:gd name="connsiteX1" fmla="*/ 2339834 w 5530409"/>
              <a:gd name="connsiteY1" fmla="*/ 961205 h 1486840"/>
              <a:gd name="connsiteX2" fmla="*/ 5525751 w 5530409"/>
              <a:gd name="connsiteY2" fmla="*/ 1437024 h 1486840"/>
              <a:gd name="connsiteX3" fmla="*/ 5530409 w 5530409"/>
              <a:gd name="connsiteY3" fmla="*/ 684955 h 1486840"/>
              <a:gd name="connsiteX4" fmla="*/ 2361793 w 5530409"/>
              <a:gd name="connsiteY4" fmla="*/ 378 h 1486840"/>
              <a:gd name="connsiteX5" fmla="*/ 0 w 5530409"/>
              <a:gd name="connsiteY5" fmla="*/ 1144600 h 1486840"/>
              <a:gd name="connsiteX6" fmla="*/ 2115 w 5530409"/>
              <a:gd name="connsiteY6" fmla="*/ 1486675 h 1486840"/>
              <a:gd name="connsiteX0" fmla="*/ 2115 w 5530409"/>
              <a:gd name="connsiteY0" fmla="*/ 1486737 h 1486902"/>
              <a:gd name="connsiteX1" fmla="*/ 2339834 w 5530409"/>
              <a:gd name="connsiteY1" fmla="*/ 961267 h 1486902"/>
              <a:gd name="connsiteX2" fmla="*/ 5525751 w 5530409"/>
              <a:gd name="connsiteY2" fmla="*/ 1437086 h 1486902"/>
              <a:gd name="connsiteX3" fmla="*/ 5530409 w 5530409"/>
              <a:gd name="connsiteY3" fmla="*/ 685017 h 1486902"/>
              <a:gd name="connsiteX4" fmla="*/ 2361793 w 5530409"/>
              <a:gd name="connsiteY4" fmla="*/ 440 h 1486902"/>
              <a:gd name="connsiteX5" fmla="*/ 0 w 5530409"/>
              <a:gd name="connsiteY5" fmla="*/ 1144662 h 1486902"/>
              <a:gd name="connsiteX6" fmla="*/ 2115 w 5530409"/>
              <a:gd name="connsiteY6" fmla="*/ 1486737 h 1486902"/>
              <a:gd name="connsiteX0" fmla="*/ 207870 w 5736164"/>
              <a:gd name="connsiteY0" fmla="*/ 1486854 h 1487019"/>
              <a:gd name="connsiteX1" fmla="*/ 2545589 w 5736164"/>
              <a:gd name="connsiteY1" fmla="*/ 961384 h 1487019"/>
              <a:gd name="connsiteX2" fmla="*/ 5731506 w 5736164"/>
              <a:gd name="connsiteY2" fmla="*/ 1437203 h 1487019"/>
              <a:gd name="connsiteX3" fmla="*/ 5736164 w 5736164"/>
              <a:gd name="connsiteY3" fmla="*/ 685134 h 1487019"/>
              <a:gd name="connsiteX4" fmla="*/ 2567548 w 5736164"/>
              <a:gd name="connsiteY4" fmla="*/ 557 h 1487019"/>
              <a:gd name="connsiteX5" fmla="*/ 205755 w 5736164"/>
              <a:gd name="connsiteY5" fmla="*/ 1144779 h 1487019"/>
              <a:gd name="connsiteX6" fmla="*/ 207870 w 5736164"/>
              <a:gd name="connsiteY6" fmla="*/ 1486854 h 1487019"/>
              <a:gd name="connsiteX0" fmla="*/ 207870 w 5736164"/>
              <a:gd name="connsiteY0" fmla="*/ 1486854 h 1487019"/>
              <a:gd name="connsiteX1" fmla="*/ 2545589 w 5736164"/>
              <a:gd name="connsiteY1" fmla="*/ 961384 h 1487019"/>
              <a:gd name="connsiteX2" fmla="*/ 5731506 w 5736164"/>
              <a:gd name="connsiteY2" fmla="*/ 1437203 h 1487019"/>
              <a:gd name="connsiteX3" fmla="*/ 5736164 w 5736164"/>
              <a:gd name="connsiteY3" fmla="*/ 685134 h 1487019"/>
              <a:gd name="connsiteX4" fmla="*/ 2567548 w 5736164"/>
              <a:gd name="connsiteY4" fmla="*/ 557 h 1487019"/>
              <a:gd name="connsiteX5" fmla="*/ 205755 w 5736164"/>
              <a:gd name="connsiteY5" fmla="*/ 1144779 h 1487019"/>
              <a:gd name="connsiteX6" fmla="*/ 207870 w 5736164"/>
              <a:gd name="connsiteY6" fmla="*/ 1486854 h 1487019"/>
              <a:gd name="connsiteX0" fmla="*/ 3655 w 5531949"/>
              <a:gd name="connsiteY0" fmla="*/ 1486854 h 1487019"/>
              <a:gd name="connsiteX1" fmla="*/ 2341374 w 5531949"/>
              <a:gd name="connsiteY1" fmla="*/ 961384 h 1487019"/>
              <a:gd name="connsiteX2" fmla="*/ 5527291 w 5531949"/>
              <a:gd name="connsiteY2" fmla="*/ 1437203 h 1487019"/>
              <a:gd name="connsiteX3" fmla="*/ 5531949 w 5531949"/>
              <a:gd name="connsiteY3" fmla="*/ 685134 h 1487019"/>
              <a:gd name="connsiteX4" fmla="*/ 2363333 w 5531949"/>
              <a:gd name="connsiteY4" fmla="*/ 557 h 1487019"/>
              <a:gd name="connsiteX5" fmla="*/ 1540 w 5531949"/>
              <a:gd name="connsiteY5" fmla="*/ 1144779 h 1487019"/>
              <a:gd name="connsiteX6" fmla="*/ 3655 w 5531949"/>
              <a:gd name="connsiteY6" fmla="*/ 1486854 h 1487019"/>
              <a:gd name="connsiteX0" fmla="*/ 3655 w 5531949"/>
              <a:gd name="connsiteY0" fmla="*/ 1486726 h 1486891"/>
              <a:gd name="connsiteX1" fmla="*/ 2341374 w 5531949"/>
              <a:gd name="connsiteY1" fmla="*/ 961256 h 1486891"/>
              <a:gd name="connsiteX2" fmla="*/ 5527291 w 5531949"/>
              <a:gd name="connsiteY2" fmla="*/ 1437075 h 1486891"/>
              <a:gd name="connsiteX3" fmla="*/ 5531949 w 5531949"/>
              <a:gd name="connsiteY3" fmla="*/ 685006 h 1486891"/>
              <a:gd name="connsiteX4" fmla="*/ 2363333 w 5531949"/>
              <a:gd name="connsiteY4" fmla="*/ 429 h 1486891"/>
              <a:gd name="connsiteX5" fmla="*/ 1540 w 5531949"/>
              <a:gd name="connsiteY5" fmla="*/ 1144651 h 1486891"/>
              <a:gd name="connsiteX6" fmla="*/ 3655 w 5531949"/>
              <a:gd name="connsiteY6" fmla="*/ 1486726 h 1486891"/>
              <a:gd name="connsiteX0" fmla="*/ 3655 w 5531949"/>
              <a:gd name="connsiteY0" fmla="*/ 1379198 h 1379363"/>
              <a:gd name="connsiteX1" fmla="*/ 2341374 w 5531949"/>
              <a:gd name="connsiteY1" fmla="*/ 853728 h 1379363"/>
              <a:gd name="connsiteX2" fmla="*/ 5527291 w 5531949"/>
              <a:gd name="connsiteY2" fmla="*/ 1329547 h 1379363"/>
              <a:gd name="connsiteX3" fmla="*/ 5531949 w 5531949"/>
              <a:gd name="connsiteY3" fmla="*/ 577478 h 1379363"/>
              <a:gd name="connsiteX4" fmla="*/ 2446460 w 5531949"/>
              <a:gd name="connsiteY4" fmla="*/ 478 h 1379363"/>
              <a:gd name="connsiteX5" fmla="*/ 1540 w 5531949"/>
              <a:gd name="connsiteY5" fmla="*/ 1037123 h 1379363"/>
              <a:gd name="connsiteX6" fmla="*/ 3655 w 5531949"/>
              <a:gd name="connsiteY6" fmla="*/ 1379198 h 1379363"/>
              <a:gd name="connsiteX0" fmla="*/ 3655 w 5531949"/>
              <a:gd name="connsiteY0" fmla="*/ 1227704 h 1227869"/>
              <a:gd name="connsiteX1" fmla="*/ 2341374 w 5531949"/>
              <a:gd name="connsiteY1" fmla="*/ 702234 h 1227869"/>
              <a:gd name="connsiteX2" fmla="*/ 5527291 w 5531949"/>
              <a:gd name="connsiteY2" fmla="*/ 1178053 h 1227869"/>
              <a:gd name="connsiteX3" fmla="*/ 5531949 w 5531949"/>
              <a:gd name="connsiteY3" fmla="*/ 425984 h 1227869"/>
              <a:gd name="connsiteX4" fmla="*/ 2201968 w 5531949"/>
              <a:gd name="connsiteY4" fmla="*/ 569 h 1227869"/>
              <a:gd name="connsiteX5" fmla="*/ 1540 w 5531949"/>
              <a:gd name="connsiteY5" fmla="*/ 885629 h 1227869"/>
              <a:gd name="connsiteX6" fmla="*/ 3655 w 5531949"/>
              <a:gd name="connsiteY6" fmla="*/ 1227704 h 1227869"/>
              <a:gd name="connsiteX0" fmla="*/ 3655 w 5531949"/>
              <a:gd name="connsiteY0" fmla="*/ 1234286 h 1234451"/>
              <a:gd name="connsiteX1" fmla="*/ 2341374 w 5531949"/>
              <a:gd name="connsiteY1" fmla="*/ 708816 h 1234451"/>
              <a:gd name="connsiteX2" fmla="*/ 5527291 w 5531949"/>
              <a:gd name="connsiteY2" fmla="*/ 1184635 h 1234451"/>
              <a:gd name="connsiteX3" fmla="*/ 5531949 w 5531949"/>
              <a:gd name="connsiteY3" fmla="*/ 432566 h 1234451"/>
              <a:gd name="connsiteX4" fmla="*/ 2201968 w 5531949"/>
              <a:gd name="connsiteY4" fmla="*/ 7151 h 1234451"/>
              <a:gd name="connsiteX5" fmla="*/ 1540 w 5531949"/>
              <a:gd name="connsiteY5" fmla="*/ 892211 h 1234451"/>
              <a:gd name="connsiteX6" fmla="*/ 3655 w 5531949"/>
              <a:gd name="connsiteY6" fmla="*/ 1234286 h 1234451"/>
              <a:gd name="connsiteX0" fmla="*/ 3655 w 5531949"/>
              <a:gd name="connsiteY0" fmla="*/ 1260174 h 1260339"/>
              <a:gd name="connsiteX1" fmla="*/ 2341374 w 5531949"/>
              <a:gd name="connsiteY1" fmla="*/ 734704 h 1260339"/>
              <a:gd name="connsiteX2" fmla="*/ 5527291 w 5531949"/>
              <a:gd name="connsiteY2" fmla="*/ 1210523 h 1260339"/>
              <a:gd name="connsiteX3" fmla="*/ 5531949 w 5531949"/>
              <a:gd name="connsiteY3" fmla="*/ 458454 h 1260339"/>
              <a:gd name="connsiteX4" fmla="*/ 2201968 w 5531949"/>
              <a:gd name="connsiteY4" fmla="*/ 33039 h 1260339"/>
              <a:gd name="connsiteX5" fmla="*/ 1540 w 5531949"/>
              <a:gd name="connsiteY5" fmla="*/ 918099 h 1260339"/>
              <a:gd name="connsiteX6" fmla="*/ 3655 w 5531949"/>
              <a:gd name="connsiteY6" fmla="*/ 1260174 h 1260339"/>
              <a:gd name="connsiteX0" fmla="*/ 3655 w 5531949"/>
              <a:gd name="connsiteY0" fmla="*/ 1260174 h 1260339"/>
              <a:gd name="connsiteX1" fmla="*/ 2341374 w 5531949"/>
              <a:gd name="connsiteY1" fmla="*/ 734704 h 1260339"/>
              <a:gd name="connsiteX2" fmla="*/ 5527291 w 5531949"/>
              <a:gd name="connsiteY2" fmla="*/ 1210523 h 1260339"/>
              <a:gd name="connsiteX3" fmla="*/ 5531949 w 5531949"/>
              <a:gd name="connsiteY3" fmla="*/ 458454 h 1260339"/>
              <a:gd name="connsiteX4" fmla="*/ 2201968 w 5531949"/>
              <a:gd name="connsiteY4" fmla="*/ 33039 h 1260339"/>
              <a:gd name="connsiteX5" fmla="*/ 1540 w 5531949"/>
              <a:gd name="connsiteY5" fmla="*/ 918099 h 1260339"/>
              <a:gd name="connsiteX6" fmla="*/ 3655 w 5531949"/>
              <a:gd name="connsiteY6" fmla="*/ 1260174 h 1260339"/>
              <a:gd name="connsiteX0" fmla="*/ 3655 w 5531949"/>
              <a:gd name="connsiteY0" fmla="*/ 1228653 h 1228818"/>
              <a:gd name="connsiteX1" fmla="*/ 2341374 w 5531949"/>
              <a:gd name="connsiteY1" fmla="*/ 703183 h 1228818"/>
              <a:gd name="connsiteX2" fmla="*/ 5527291 w 5531949"/>
              <a:gd name="connsiteY2" fmla="*/ 1179002 h 1228818"/>
              <a:gd name="connsiteX3" fmla="*/ 5531949 w 5531949"/>
              <a:gd name="connsiteY3" fmla="*/ 426933 h 1228818"/>
              <a:gd name="connsiteX4" fmla="*/ 2201968 w 5531949"/>
              <a:gd name="connsiteY4" fmla="*/ 1518 h 1228818"/>
              <a:gd name="connsiteX5" fmla="*/ 1540 w 5531949"/>
              <a:gd name="connsiteY5" fmla="*/ 886578 h 1228818"/>
              <a:gd name="connsiteX6" fmla="*/ 3655 w 5531949"/>
              <a:gd name="connsiteY6" fmla="*/ 1228653 h 1228818"/>
              <a:gd name="connsiteX0" fmla="*/ 3655 w 5531949"/>
              <a:gd name="connsiteY0" fmla="*/ 1228777 h 1228942"/>
              <a:gd name="connsiteX1" fmla="*/ 2341374 w 5531949"/>
              <a:gd name="connsiteY1" fmla="*/ 703307 h 1228942"/>
              <a:gd name="connsiteX2" fmla="*/ 5527291 w 5531949"/>
              <a:gd name="connsiteY2" fmla="*/ 1179126 h 1228942"/>
              <a:gd name="connsiteX3" fmla="*/ 5531949 w 5531949"/>
              <a:gd name="connsiteY3" fmla="*/ 656880 h 1228942"/>
              <a:gd name="connsiteX4" fmla="*/ 2201968 w 5531949"/>
              <a:gd name="connsiteY4" fmla="*/ 1642 h 1228942"/>
              <a:gd name="connsiteX5" fmla="*/ 1540 w 5531949"/>
              <a:gd name="connsiteY5" fmla="*/ 886702 h 1228942"/>
              <a:gd name="connsiteX6" fmla="*/ 3655 w 5531949"/>
              <a:gd name="connsiteY6" fmla="*/ 1228777 h 1228942"/>
              <a:gd name="connsiteX0" fmla="*/ 3655 w 5531949"/>
              <a:gd name="connsiteY0" fmla="*/ 1360532 h 1360697"/>
              <a:gd name="connsiteX1" fmla="*/ 2341374 w 5531949"/>
              <a:gd name="connsiteY1" fmla="*/ 835062 h 1360697"/>
              <a:gd name="connsiteX2" fmla="*/ 5527291 w 5531949"/>
              <a:gd name="connsiteY2" fmla="*/ 1310881 h 1360697"/>
              <a:gd name="connsiteX3" fmla="*/ 5531949 w 5531949"/>
              <a:gd name="connsiteY3" fmla="*/ 788635 h 1360697"/>
              <a:gd name="connsiteX4" fmla="*/ 2338884 w 5531949"/>
              <a:gd name="connsiteY4" fmla="*/ 1372 h 1360697"/>
              <a:gd name="connsiteX5" fmla="*/ 1540 w 5531949"/>
              <a:gd name="connsiteY5" fmla="*/ 1018457 h 1360697"/>
              <a:gd name="connsiteX6" fmla="*/ 3655 w 5531949"/>
              <a:gd name="connsiteY6" fmla="*/ 1360532 h 1360697"/>
              <a:gd name="connsiteX0" fmla="*/ 3655 w 5531949"/>
              <a:gd name="connsiteY0" fmla="*/ 1360569 h 1360734"/>
              <a:gd name="connsiteX1" fmla="*/ 2341374 w 5531949"/>
              <a:gd name="connsiteY1" fmla="*/ 835099 h 1360734"/>
              <a:gd name="connsiteX2" fmla="*/ 5527291 w 5531949"/>
              <a:gd name="connsiteY2" fmla="*/ 1310918 h 1360734"/>
              <a:gd name="connsiteX3" fmla="*/ 5531949 w 5531949"/>
              <a:gd name="connsiteY3" fmla="*/ 788672 h 1360734"/>
              <a:gd name="connsiteX4" fmla="*/ 2338884 w 5531949"/>
              <a:gd name="connsiteY4" fmla="*/ 1409 h 1360734"/>
              <a:gd name="connsiteX5" fmla="*/ 1540 w 5531949"/>
              <a:gd name="connsiteY5" fmla="*/ 1021713 h 1360734"/>
              <a:gd name="connsiteX6" fmla="*/ 3655 w 5531949"/>
              <a:gd name="connsiteY6" fmla="*/ 1360569 h 1360734"/>
              <a:gd name="connsiteX0" fmla="*/ 2115 w 5530409"/>
              <a:gd name="connsiteY0" fmla="*/ 1360569 h 1360734"/>
              <a:gd name="connsiteX1" fmla="*/ 2339834 w 5530409"/>
              <a:gd name="connsiteY1" fmla="*/ 835099 h 1360734"/>
              <a:gd name="connsiteX2" fmla="*/ 5525751 w 5530409"/>
              <a:gd name="connsiteY2" fmla="*/ 1310918 h 1360734"/>
              <a:gd name="connsiteX3" fmla="*/ 5530409 w 5530409"/>
              <a:gd name="connsiteY3" fmla="*/ 788672 h 1360734"/>
              <a:gd name="connsiteX4" fmla="*/ 2337344 w 5530409"/>
              <a:gd name="connsiteY4" fmla="*/ 1409 h 1360734"/>
              <a:gd name="connsiteX5" fmla="*/ 0 w 5530409"/>
              <a:gd name="connsiteY5" fmla="*/ 1021713 h 1360734"/>
              <a:gd name="connsiteX6" fmla="*/ 2115 w 5530409"/>
              <a:gd name="connsiteY6" fmla="*/ 1360569 h 1360734"/>
              <a:gd name="connsiteX0" fmla="*/ 2342 w 5530636"/>
              <a:gd name="connsiteY0" fmla="*/ 1360569 h 1360734"/>
              <a:gd name="connsiteX1" fmla="*/ 2340061 w 5530636"/>
              <a:gd name="connsiteY1" fmla="*/ 835099 h 1360734"/>
              <a:gd name="connsiteX2" fmla="*/ 5525978 w 5530636"/>
              <a:gd name="connsiteY2" fmla="*/ 1310918 h 1360734"/>
              <a:gd name="connsiteX3" fmla="*/ 5530636 w 5530636"/>
              <a:gd name="connsiteY3" fmla="*/ 788672 h 1360734"/>
              <a:gd name="connsiteX4" fmla="*/ 2337571 w 5530636"/>
              <a:gd name="connsiteY4" fmla="*/ 1409 h 1360734"/>
              <a:gd name="connsiteX5" fmla="*/ 227 w 5530636"/>
              <a:gd name="connsiteY5" fmla="*/ 1021713 h 1360734"/>
              <a:gd name="connsiteX6" fmla="*/ 2342 w 5530636"/>
              <a:gd name="connsiteY6" fmla="*/ 1360569 h 1360734"/>
              <a:gd name="connsiteX0" fmla="*/ 2923 w 5531217"/>
              <a:gd name="connsiteY0" fmla="*/ 1360569 h 1360734"/>
              <a:gd name="connsiteX1" fmla="*/ 2340642 w 5531217"/>
              <a:gd name="connsiteY1" fmla="*/ 835099 h 1360734"/>
              <a:gd name="connsiteX2" fmla="*/ 5526559 w 5531217"/>
              <a:gd name="connsiteY2" fmla="*/ 1310918 h 1360734"/>
              <a:gd name="connsiteX3" fmla="*/ 5531217 w 5531217"/>
              <a:gd name="connsiteY3" fmla="*/ 788672 h 1360734"/>
              <a:gd name="connsiteX4" fmla="*/ 2338152 w 5531217"/>
              <a:gd name="connsiteY4" fmla="*/ 1409 h 1360734"/>
              <a:gd name="connsiteX5" fmla="*/ 808 w 5531217"/>
              <a:gd name="connsiteY5" fmla="*/ 1021713 h 1360734"/>
              <a:gd name="connsiteX6" fmla="*/ 2923 w 5531217"/>
              <a:gd name="connsiteY6" fmla="*/ 1360569 h 1360734"/>
              <a:gd name="connsiteX0" fmla="*/ 15048 w 5543342"/>
              <a:gd name="connsiteY0" fmla="*/ 1361988 h 1362153"/>
              <a:gd name="connsiteX1" fmla="*/ 2352767 w 5543342"/>
              <a:gd name="connsiteY1" fmla="*/ 836518 h 1362153"/>
              <a:gd name="connsiteX2" fmla="*/ 5538684 w 5543342"/>
              <a:gd name="connsiteY2" fmla="*/ 1312337 h 1362153"/>
              <a:gd name="connsiteX3" fmla="*/ 5543342 w 5543342"/>
              <a:gd name="connsiteY3" fmla="*/ 790091 h 1362153"/>
              <a:gd name="connsiteX4" fmla="*/ 2350277 w 5543342"/>
              <a:gd name="connsiteY4" fmla="*/ 2828 h 1362153"/>
              <a:gd name="connsiteX5" fmla="*/ 54 w 5543342"/>
              <a:gd name="connsiteY5" fmla="*/ 1126163 h 1362153"/>
              <a:gd name="connsiteX6" fmla="*/ 15048 w 5543342"/>
              <a:gd name="connsiteY6" fmla="*/ 1361988 h 1362153"/>
              <a:gd name="connsiteX0" fmla="*/ 5551 w 5533845"/>
              <a:gd name="connsiteY0" fmla="*/ 1362092 h 1362257"/>
              <a:gd name="connsiteX1" fmla="*/ 2343270 w 5533845"/>
              <a:gd name="connsiteY1" fmla="*/ 836622 h 1362257"/>
              <a:gd name="connsiteX2" fmla="*/ 5529187 w 5533845"/>
              <a:gd name="connsiteY2" fmla="*/ 1312441 h 1362257"/>
              <a:gd name="connsiteX3" fmla="*/ 5533845 w 5533845"/>
              <a:gd name="connsiteY3" fmla="*/ 790195 h 1362257"/>
              <a:gd name="connsiteX4" fmla="*/ 2340780 w 5533845"/>
              <a:gd name="connsiteY4" fmla="*/ 2932 h 1362257"/>
              <a:gd name="connsiteX5" fmla="*/ 216 w 5533845"/>
              <a:gd name="connsiteY5" fmla="*/ 1132706 h 1362257"/>
              <a:gd name="connsiteX6" fmla="*/ 5551 w 5533845"/>
              <a:gd name="connsiteY6" fmla="*/ 1362092 h 1362257"/>
              <a:gd name="connsiteX0" fmla="*/ 5335 w 5533629"/>
              <a:gd name="connsiteY0" fmla="*/ 1362092 h 1362257"/>
              <a:gd name="connsiteX1" fmla="*/ 2343054 w 5533629"/>
              <a:gd name="connsiteY1" fmla="*/ 836622 h 1362257"/>
              <a:gd name="connsiteX2" fmla="*/ 5528971 w 5533629"/>
              <a:gd name="connsiteY2" fmla="*/ 1312441 h 1362257"/>
              <a:gd name="connsiteX3" fmla="*/ 5533629 w 5533629"/>
              <a:gd name="connsiteY3" fmla="*/ 790195 h 1362257"/>
              <a:gd name="connsiteX4" fmla="*/ 2340564 w 5533629"/>
              <a:gd name="connsiteY4" fmla="*/ 2932 h 1362257"/>
              <a:gd name="connsiteX5" fmla="*/ 0 w 5533629"/>
              <a:gd name="connsiteY5" fmla="*/ 1132706 h 1362257"/>
              <a:gd name="connsiteX6" fmla="*/ 5335 w 5533629"/>
              <a:gd name="connsiteY6" fmla="*/ 1362092 h 1362257"/>
              <a:gd name="connsiteX0" fmla="*/ 5335 w 5533629"/>
              <a:gd name="connsiteY0" fmla="*/ 1179395 h 1179560"/>
              <a:gd name="connsiteX1" fmla="*/ 2343054 w 5533629"/>
              <a:gd name="connsiteY1" fmla="*/ 653925 h 1179560"/>
              <a:gd name="connsiteX2" fmla="*/ 5528971 w 5533629"/>
              <a:gd name="connsiteY2" fmla="*/ 1129744 h 1179560"/>
              <a:gd name="connsiteX3" fmla="*/ 5533629 w 5533629"/>
              <a:gd name="connsiteY3" fmla="*/ 607498 h 1179560"/>
              <a:gd name="connsiteX4" fmla="*/ 2347003 w 5533629"/>
              <a:gd name="connsiteY4" fmla="*/ 3759 h 1179560"/>
              <a:gd name="connsiteX5" fmla="*/ 0 w 5533629"/>
              <a:gd name="connsiteY5" fmla="*/ 950009 h 1179560"/>
              <a:gd name="connsiteX6" fmla="*/ 5335 w 5533629"/>
              <a:gd name="connsiteY6" fmla="*/ 1179395 h 1179560"/>
              <a:gd name="connsiteX0" fmla="*/ 5335 w 5533629"/>
              <a:gd name="connsiteY0" fmla="*/ 1179395 h 1179539"/>
              <a:gd name="connsiteX1" fmla="*/ 2352714 w 5533629"/>
              <a:gd name="connsiteY1" fmla="*/ 576652 h 1179539"/>
              <a:gd name="connsiteX2" fmla="*/ 5528971 w 5533629"/>
              <a:gd name="connsiteY2" fmla="*/ 1129744 h 1179539"/>
              <a:gd name="connsiteX3" fmla="*/ 5533629 w 5533629"/>
              <a:gd name="connsiteY3" fmla="*/ 607498 h 1179539"/>
              <a:gd name="connsiteX4" fmla="*/ 2347003 w 5533629"/>
              <a:gd name="connsiteY4" fmla="*/ 3759 h 1179539"/>
              <a:gd name="connsiteX5" fmla="*/ 0 w 5533629"/>
              <a:gd name="connsiteY5" fmla="*/ 950009 h 1179539"/>
              <a:gd name="connsiteX6" fmla="*/ 5335 w 5533629"/>
              <a:gd name="connsiteY6" fmla="*/ 1179395 h 1179539"/>
              <a:gd name="connsiteX0" fmla="*/ 5335 w 5533629"/>
              <a:gd name="connsiteY0" fmla="*/ 1175895 h 1176039"/>
              <a:gd name="connsiteX1" fmla="*/ 2352714 w 5533629"/>
              <a:gd name="connsiteY1" fmla="*/ 573152 h 1176039"/>
              <a:gd name="connsiteX2" fmla="*/ 5528971 w 5533629"/>
              <a:gd name="connsiteY2" fmla="*/ 1126244 h 1176039"/>
              <a:gd name="connsiteX3" fmla="*/ 5533629 w 5533629"/>
              <a:gd name="connsiteY3" fmla="*/ 845477 h 1176039"/>
              <a:gd name="connsiteX4" fmla="*/ 2347003 w 5533629"/>
              <a:gd name="connsiteY4" fmla="*/ 259 h 1176039"/>
              <a:gd name="connsiteX5" fmla="*/ 0 w 5533629"/>
              <a:gd name="connsiteY5" fmla="*/ 946509 h 1176039"/>
              <a:gd name="connsiteX6" fmla="*/ 5335 w 5533629"/>
              <a:gd name="connsiteY6" fmla="*/ 1175895 h 1176039"/>
              <a:gd name="connsiteX0" fmla="*/ 5335 w 5533629"/>
              <a:gd name="connsiteY0" fmla="*/ 1175895 h 1176039"/>
              <a:gd name="connsiteX1" fmla="*/ 2352714 w 5533629"/>
              <a:gd name="connsiteY1" fmla="*/ 573152 h 1176039"/>
              <a:gd name="connsiteX2" fmla="*/ 5528971 w 5533629"/>
              <a:gd name="connsiteY2" fmla="*/ 1126244 h 1176039"/>
              <a:gd name="connsiteX3" fmla="*/ 5533629 w 5533629"/>
              <a:gd name="connsiteY3" fmla="*/ 845477 h 1176039"/>
              <a:gd name="connsiteX4" fmla="*/ 2347003 w 5533629"/>
              <a:gd name="connsiteY4" fmla="*/ 259 h 1176039"/>
              <a:gd name="connsiteX5" fmla="*/ 0 w 5533629"/>
              <a:gd name="connsiteY5" fmla="*/ 946509 h 1176039"/>
              <a:gd name="connsiteX6" fmla="*/ 5335 w 5533629"/>
              <a:gd name="connsiteY6" fmla="*/ 1175895 h 117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3629" h="1176039">
                <a:moveTo>
                  <a:pt x="5335" y="1175895"/>
                </a:moveTo>
                <a:cubicBezTo>
                  <a:pt x="1169540" y="1186755"/>
                  <a:pt x="1432108" y="581427"/>
                  <a:pt x="2352714" y="573152"/>
                </a:cubicBezTo>
                <a:cubicBezTo>
                  <a:pt x="3273320" y="564877"/>
                  <a:pt x="4322411" y="1098939"/>
                  <a:pt x="5528971" y="1126244"/>
                </a:cubicBezTo>
                <a:cubicBezTo>
                  <a:pt x="5532630" y="884609"/>
                  <a:pt x="5533628" y="1003931"/>
                  <a:pt x="5533629" y="845477"/>
                </a:cubicBezTo>
                <a:cubicBezTo>
                  <a:pt x="3928093" y="795925"/>
                  <a:pt x="3269274" y="-16580"/>
                  <a:pt x="2347003" y="259"/>
                </a:cubicBezTo>
                <a:cubicBezTo>
                  <a:pt x="1424732" y="17098"/>
                  <a:pt x="742551" y="925390"/>
                  <a:pt x="0" y="946509"/>
                </a:cubicBezTo>
                <a:cubicBezTo>
                  <a:pt x="5474" y="1063169"/>
                  <a:pt x="1410" y="1048991"/>
                  <a:pt x="5335" y="1175895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Freihandform 8">
            <a:extLst>
              <a:ext uri="{FF2B5EF4-FFF2-40B4-BE49-F238E27FC236}">
                <a16:creationId xmlns:a16="http://schemas.microsoft.com/office/drawing/2014/main" xmlns="" id="{411BA6B2-AD08-264B-9D1D-20D786F3525F}"/>
              </a:ext>
            </a:extLst>
          </p:cNvPr>
          <p:cNvSpPr/>
          <p:nvPr/>
        </p:nvSpPr>
        <p:spPr>
          <a:xfrm>
            <a:off x="1805126" y="1253018"/>
            <a:ext cx="5533747" cy="3225994"/>
          </a:xfrm>
          <a:custGeom>
            <a:avLst/>
            <a:gdLst>
              <a:gd name="connsiteX0" fmla="*/ 0 w 5544325"/>
              <a:gd name="connsiteY0" fmla="*/ 2743981 h 2975302"/>
              <a:gd name="connsiteX1" fmla="*/ 446856 w 5544325"/>
              <a:gd name="connsiteY1" fmla="*/ 2748118 h 2975302"/>
              <a:gd name="connsiteX2" fmla="*/ 1675710 w 5544325"/>
              <a:gd name="connsiteY2" fmla="*/ 373161 h 2975302"/>
              <a:gd name="connsiteX3" fmla="*/ 2974903 w 5544325"/>
              <a:gd name="connsiteY3" fmla="*/ 178696 h 2975302"/>
              <a:gd name="connsiteX4" fmla="*/ 4137556 w 5544325"/>
              <a:gd name="connsiteY4" fmla="*/ 2090247 h 2975302"/>
              <a:gd name="connsiteX5" fmla="*/ 5544325 w 5544325"/>
              <a:gd name="connsiteY5" fmla="*/ 2607441 h 2975302"/>
              <a:gd name="connsiteX6" fmla="*/ 5544325 w 5544325"/>
              <a:gd name="connsiteY6" fmla="*/ 2607441 h 2975302"/>
              <a:gd name="connsiteX0" fmla="*/ 0 w 5544325"/>
              <a:gd name="connsiteY0" fmla="*/ 2743775 h 2743775"/>
              <a:gd name="connsiteX1" fmla="*/ 1675710 w 5544325"/>
              <a:gd name="connsiteY1" fmla="*/ 372955 h 2743775"/>
              <a:gd name="connsiteX2" fmla="*/ 2974903 w 5544325"/>
              <a:gd name="connsiteY2" fmla="*/ 178490 h 2743775"/>
              <a:gd name="connsiteX3" fmla="*/ 4137556 w 5544325"/>
              <a:gd name="connsiteY3" fmla="*/ 2090041 h 2743775"/>
              <a:gd name="connsiteX4" fmla="*/ 5544325 w 5544325"/>
              <a:gd name="connsiteY4" fmla="*/ 2607235 h 2743775"/>
              <a:gd name="connsiteX5" fmla="*/ 5544325 w 5544325"/>
              <a:gd name="connsiteY5" fmla="*/ 2607235 h 2743775"/>
              <a:gd name="connsiteX0" fmla="*/ 0 w 5544325"/>
              <a:gd name="connsiteY0" fmla="*/ 2743775 h 2743777"/>
              <a:gd name="connsiteX1" fmla="*/ 1675710 w 5544325"/>
              <a:gd name="connsiteY1" fmla="*/ 372955 h 2743777"/>
              <a:gd name="connsiteX2" fmla="*/ 2974903 w 5544325"/>
              <a:gd name="connsiteY2" fmla="*/ 178490 h 2743777"/>
              <a:gd name="connsiteX3" fmla="*/ 4137556 w 5544325"/>
              <a:gd name="connsiteY3" fmla="*/ 2090041 h 2743777"/>
              <a:gd name="connsiteX4" fmla="*/ 5544325 w 5544325"/>
              <a:gd name="connsiteY4" fmla="*/ 2607235 h 2743777"/>
              <a:gd name="connsiteX5" fmla="*/ 5544325 w 5544325"/>
              <a:gd name="connsiteY5" fmla="*/ 2607235 h 2743777"/>
              <a:gd name="connsiteX0" fmla="*/ 0 w 5544325"/>
              <a:gd name="connsiteY0" fmla="*/ 2743775 h 2743820"/>
              <a:gd name="connsiteX1" fmla="*/ 1675710 w 5544325"/>
              <a:gd name="connsiteY1" fmla="*/ 372955 h 2743820"/>
              <a:gd name="connsiteX2" fmla="*/ 2974903 w 5544325"/>
              <a:gd name="connsiteY2" fmla="*/ 178490 h 2743820"/>
              <a:gd name="connsiteX3" fmla="*/ 4137556 w 5544325"/>
              <a:gd name="connsiteY3" fmla="*/ 2090041 h 2743820"/>
              <a:gd name="connsiteX4" fmla="*/ 5544325 w 5544325"/>
              <a:gd name="connsiteY4" fmla="*/ 2607235 h 2743820"/>
              <a:gd name="connsiteX5" fmla="*/ 5544325 w 5544325"/>
              <a:gd name="connsiteY5" fmla="*/ 2607235 h 2743820"/>
              <a:gd name="connsiteX0" fmla="*/ 0 w 5544325"/>
              <a:gd name="connsiteY0" fmla="*/ 3003569 h 3003606"/>
              <a:gd name="connsiteX1" fmla="*/ 2184629 w 5544325"/>
              <a:gd name="connsiteY1" fmla="*/ 210719 h 3003606"/>
              <a:gd name="connsiteX2" fmla="*/ 2974903 w 5544325"/>
              <a:gd name="connsiteY2" fmla="*/ 438284 h 3003606"/>
              <a:gd name="connsiteX3" fmla="*/ 4137556 w 5544325"/>
              <a:gd name="connsiteY3" fmla="*/ 2349835 h 3003606"/>
              <a:gd name="connsiteX4" fmla="*/ 5544325 w 5544325"/>
              <a:gd name="connsiteY4" fmla="*/ 2867029 h 3003606"/>
              <a:gd name="connsiteX5" fmla="*/ 5544325 w 5544325"/>
              <a:gd name="connsiteY5" fmla="*/ 2867029 h 3003606"/>
              <a:gd name="connsiteX0" fmla="*/ 0 w 5544325"/>
              <a:gd name="connsiteY0" fmla="*/ 2797580 h 2797612"/>
              <a:gd name="connsiteX1" fmla="*/ 2184629 w 5544325"/>
              <a:gd name="connsiteY1" fmla="*/ 4730 h 2797612"/>
              <a:gd name="connsiteX2" fmla="*/ 4137556 w 5544325"/>
              <a:gd name="connsiteY2" fmla="*/ 2143846 h 2797612"/>
              <a:gd name="connsiteX3" fmla="*/ 5544325 w 5544325"/>
              <a:gd name="connsiteY3" fmla="*/ 2661040 h 2797612"/>
              <a:gd name="connsiteX4" fmla="*/ 5544325 w 5544325"/>
              <a:gd name="connsiteY4" fmla="*/ 2661040 h 2797612"/>
              <a:gd name="connsiteX0" fmla="*/ 0 w 5544325"/>
              <a:gd name="connsiteY0" fmla="*/ 2764550 h 2764583"/>
              <a:gd name="connsiteX1" fmla="*/ 2023264 w 5544325"/>
              <a:gd name="connsiteY1" fmla="*/ 4800 h 2764583"/>
              <a:gd name="connsiteX2" fmla="*/ 4137556 w 5544325"/>
              <a:gd name="connsiteY2" fmla="*/ 2110816 h 2764583"/>
              <a:gd name="connsiteX3" fmla="*/ 5544325 w 5544325"/>
              <a:gd name="connsiteY3" fmla="*/ 2628010 h 2764583"/>
              <a:gd name="connsiteX4" fmla="*/ 5544325 w 5544325"/>
              <a:gd name="connsiteY4" fmla="*/ 2628010 h 2764583"/>
              <a:gd name="connsiteX0" fmla="*/ 0 w 5544325"/>
              <a:gd name="connsiteY0" fmla="*/ 2759835 h 2759867"/>
              <a:gd name="connsiteX1" fmla="*/ 2023264 w 5544325"/>
              <a:gd name="connsiteY1" fmla="*/ 85 h 2759867"/>
              <a:gd name="connsiteX2" fmla="*/ 4137556 w 5544325"/>
              <a:gd name="connsiteY2" fmla="*/ 2106101 h 2759867"/>
              <a:gd name="connsiteX3" fmla="*/ 5544325 w 5544325"/>
              <a:gd name="connsiteY3" fmla="*/ 2623295 h 2759867"/>
              <a:gd name="connsiteX4" fmla="*/ 5544325 w 5544325"/>
              <a:gd name="connsiteY4" fmla="*/ 2623295 h 2759867"/>
              <a:gd name="connsiteX0" fmla="*/ 0 w 5544325"/>
              <a:gd name="connsiteY0" fmla="*/ 2759783 h 2759814"/>
              <a:gd name="connsiteX1" fmla="*/ 2023264 w 5544325"/>
              <a:gd name="connsiteY1" fmla="*/ 33 h 2759814"/>
              <a:gd name="connsiteX2" fmla="*/ 4137556 w 5544325"/>
              <a:gd name="connsiteY2" fmla="*/ 2106049 h 2759814"/>
              <a:gd name="connsiteX3" fmla="*/ 5544325 w 5544325"/>
              <a:gd name="connsiteY3" fmla="*/ 2623243 h 2759814"/>
              <a:gd name="connsiteX4" fmla="*/ 5544325 w 5544325"/>
              <a:gd name="connsiteY4" fmla="*/ 2623243 h 2759814"/>
              <a:gd name="connsiteX0" fmla="*/ 0 w 5544325"/>
              <a:gd name="connsiteY0" fmla="*/ 2759764 h 2759795"/>
              <a:gd name="connsiteX1" fmla="*/ 2023264 w 5544325"/>
              <a:gd name="connsiteY1" fmla="*/ 14 h 2759795"/>
              <a:gd name="connsiteX2" fmla="*/ 4137556 w 5544325"/>
              <a:gd name="connsiteY2" fmla="*/ 2106030 h 2759795"/>
              <a:gd name="connsiteX3" fmla="*/ 5544325 w 5544325"/>
              <a:gd name="connsiteY3" fmla="*/ 2623224 h 2759795"/>
              <a:gd name="connsiteX4" fmla="*/ 5544325 w 5544325"/>
              <a:gd name="connsiteY4" fmla="*/ 2623224 h 2759795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59925 h 2759957"/>
              <a:gd name="connsiteX1" fmla="*/ 2023264 w 5544325"/>
              <a:gd name="connsiteY1" fmla="*/ 175 h 2759957"/>
              <a:gd name="connsiteX2" fmla="*/ 5544325 w 5544325"/>
              <a:gd name="connsiteY2" fmla="*/ 2623385 h 2759957"/>
              <a:gd name="connsiteX3" fmla="*/ 5544325 w 5544325"/>
              <a:gd name="connsiteY3" fmla="*/ 2623385 h 2759957"/>
              <a:gd name="connsiteX0" fmla="*/ 0 w 5544325"/>
              <a:gd name="connsiteY0" fmla="*/ 2759914 h 2759946"/>
              <a:gd name="connsiteX1" fmla="*/ 2023264 w 5544325"/>
              <a:gd name="connsiteY1" fmla="*/ 164 h 2759946"/>
              <a:gd name="connsiteX2" fmla="*/ 5544325 w 5544325"/>
              <a:gd name="connsiteY2" fmla="*/ 2623374 h 2759946"/>
              <a:gd name="connsiteX3" fmla="*/ 5544325 w 5544325"/>
              <a:gd name="connsiteY3" fmla="*/ 2623374 h 2759946"/>
              <a:gd name="connsiteX0" fmla="*/ 0 w 5544325"/>
              <a:gd name="connsiteY0" fmla="*/ 2759914 h 2759946"/>
              <a:gd name="connsiteX1" fmla="*/ 2023264 w 5544325"/>
              <a:gd name="connsiteY1" fmla="*/ 164 h 2759946"/>
              <a:gd name="connsiteX2" fmla="*/ 5544325 w 5544325"/>
              <a:gd name="connsiteY2" fmla="*/ 2623374 h 2759946"/>
              <a:gd name="connsiteX0" fmla="*/ 0 w 5540187"/>
              <a:gd name="connsiteY0" fmla="*/ 2760828 h 2760860"/>
              <a:gd name="connsiteX1" fmla="*/ 2023264 w 5540187"/>
              <a:gd name="connsiteY1" fmla="*/ 1078 h 2760860"/>
              <a:gd name="connsiteX2" fmla="*/ 5540187 w 5540187"/>
              <a:gd name="connsiteY2" fmla="*/ 2421548 h 2760860"/>
              <a:gd name="connsiteX0" fmla="*/ 0 w 5540187"/>
              <a:gd name="connsiteY0" fmla="*/ 2804815 h 2804846"/>
              <a:gd name="connsiteX1" fmla="*/ 2008594 w 5540187"/>
              <a:gd name="connsiteY1" fmla="*/ 1057 h 2804846"/>
              <a:gd name="connsiteX2" fmla="*/ 5540187 w 5540187"/>
              <a:gd name="connsiteY2" fmla="*/ 2465535 h 2804846"/>
              <a:gd name="connsiteX0" fmla="*/ 0 w 5540187"/>
              <a:gd name="connsiteY0" fmla="*/ 2804009 h 2804040"/>
              <a:gd name="connsiteX1" fmla="*/ 2008594 w 5540187"/>
              <a:gd name="connsiteY1" fmla="*/ 251 h 2804040"/>
              <a:gd name="connsiteX2" fmla="*/ 5540187 w 5540187"/>
              <a:gd name="connsiteY2" fmla="*/ 2464729 h 2804040"/>
              <a:gd name="connsiteX0" fmla="*/ 0 w 5540187"/>
              <a:gd name="connsiteY0" fmla="*/ 2803761 h 2803792"/>
              <a:gd name="connsiteX1" fmla="*/ 2008594 w 5540187"/>
              <a:gd name="connsiteY1" fmla="*/ 3 h 2803792"/>
              <a:gd name="connsiteX2" fmla="*/ 5540187 w 5540187"/>
              <a:gd name="connsiteY2" fmla="*/ 2464481 h 2803792"/>
              <a:gd name="connsiteX0" fmla="*/ 0 w 5540187"/>
              <a:gd name="connsiteY0" fmla="*/ 2803761 h 2803792"/>
              <a:gd name="connsiteX1" fmla="*/ 2008594 w 5540187"/>
              <a:gd name="connsiteY1" fmla="*/ 3 h 2803792"/>
              <a:gd name="connsiteX2" fmla="*/ 5540187 w 5540187"/>
              <a:gd name="connsiteY2" fmla="*/ 2464481 h 2803792"/>
              <a:gd name="connsiteX0" fmla="*/ 0 w 5540187"/>
              <a:gd name="connsiteY0" fmla="*/ 2803795 h 2803826"/>
              <a:gd name="connsiteX1" fmla="*/ 2008594 w 5540187"/>
              <a:gd name="connsiteY1" fmla="*/ 37 h 2803826"/>
              <a:gd name="connsiteX2" fmla="*/ 5540187 w 5540187"/>
              <a:gd name="connsiteY2" fmla="*/ 2464515 h 2803826"/>
              <a:gd name="connsiteX0" fmla="*/ 0 w 5540187"/>
              <a:gd name="connsiteY0" fmla="*/ 3493256 h 3493281"/>
              <a:gd name="connsiteX1" fmla="*/ 1969475 w 5540187"/>
              <a:gd name="connsiteY1" fmla="*/ 30 h 3493281"/>
              <a:gd name="connsiteX2" fmla="*/ 5540187 w 5540187"/>
              <a:gd name="connsiteY2" fmla="*/ 3153976 h 3493281"/>
              <a:gd name="connsiteX0" fmla="*/ 0 w 5540187"/>
              <a:gd name="connsiteY0" fmla="*/ 3224318 h 3224345"/>
              <a:gd name="connsiteX1" fmla="*/ 2018373 w 5540187"/>
              <a:gd name="connsiteY1" fmla="*/ 33 h 3224345"/>
              <a:gd name="connsiteX2" fmla="*/ 5540187 w 5540187"/>
              <a:gd name="connsiteY2" fmla="*/ 2885038 h 3224345"/>
              <a:gd name="connsiteX0" fmla="*/ 0 w 5533747"/>
              <a:gd name="connsiteY0" fmla="*/ 3225967 h 3225994"/>
              <a:gd name="connsiteX1" fmla="*/ 2018373 w 5533747"/>
              <a:gd name="connsiteY1" fmla="*/ 1682 h 3225994"/>
              <a:gd name="connsiteX2" fmla="*/ 5533747 w 5533747"/>
              <a:gd name="connsiteY2" fmla="*/ 2767557 h 322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3747" h="3225994">
                <a:moveTo>
                  <a:pt x="0" y="3225967"/>
                </a:moveTo>
                <a:cubicBezTo>
                  <a:pt x="1164205" y="3236827"/>
                  <a:pt x="1096082" y="78084"/>
                  <a:pt x="2018373" y="1682"/>
                </a:cubicBezTo>
                <a:cubicBezTo>
                  <a:pt x="2940664" y="-74720"/>
                  <a:pt x="3163617" y="2475169"/>
                  <a:pt x="5533747" y="2767557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xmlns="" id="{B817F78A-1998-8147-83B2-29879848F852}"/>
              </a:ext>
            </a:extLst>
          </p:cNvPr>
          <p:cNvCxnSpPr>
            <a:cxnSpLocks/>
          </p:cNvCxnSpPr>
          <p:nvPr/>
        </p:nvCxnSpPr>
        <p:spPr>
          <a:xfrm flipV="1">
            <a:off x="1810132" y="1746789"/>
            <a:ext cx="0" cy="273630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xmlns="" id="{35C3F0AB-E996-A849-8F43-0DF14B7B27A6}"/>
              </a:ext>
            </a:extLst>
          </p:cNvPr>
          <p:cNvCxnSpPr>
            <a:cxnSpLocks/>
          </p:cNvCxnSpPr>
          <p:nvPr/>
        </p:nvCxnSpPr>
        <p:spPr>
          <a:xfrm>
            <a:off x="1810132" y="2538877"/>
            <a:ext cx="5544616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ihandform 11">
            <a:extLst>
              <a:ext uri="{FF2B5EF4-FFF2-40B4-BE49-F238E27FC236}">
                <a16:creationId xmlns:a16="http://schemas.microsoft.com/office/drawing/2014/main" xmlns="" id="{8F7F4E06-7EE9-D14B-9E84-FEEA27D750FE}"/>
              </a:ext>
            </a:extLst>
          </p:cNvPr>
          <p:cNvSpPr/>
          <p:nvPr/>
        </p:nvSpPr>
        <p:spPr>
          <a:xfrm>
            <a:off x="1815139" y="2009166"/>
            <a:ext cx="5533161" cy="530860"/>
          </a:xfrm>
          <a:custGeom>
            <a:avLst/>
            <a:gdLst>
              <a:gd name="connsiteX0" fmla="*/ 0 w 5544325"/>
              <a:gd name="connsiteY0" fmla="*/ 2743981 h 2975302"/>
              <a:gd name="connsiteX1" fmla="*/ 446856 w 5544325"/>
              <a:gd name="connsiteY1" fmla="*/ 2748118 h 2975302"/>
              <a:gd name="connsiteX2" fmla="*/ 1675710 w 5544325"/>
              <a:gd name="connsiteY2" fmla="*/ 373161 h 2975302"/>
              <a:gd name="connsiteX3" fmla="*/ 2974903 w 5544325"/>
              <a:gd name="connsiteY3" fmla="*/ 178696 h 2975302"/>
              <a:gd name="connsiteX4" fmla="*/ 4137556 w 5544325"/>
              <a:gd name="connsiteY4" fmla="*/ 2090247 h 2975302"/>
              <a:gd name="connsiteX5" fmla="*/ 5544325 w 5544325"/>
              <a:gd name="connsiteY5" fmla="*/ 2607441 h 2975302"/>
              <a:gd name="connsiteX6" fmla="*/ 5544325 w 5544325"/>
              <a:gd name="connsiteY6" fmla="*/ 2607441 h 2975302"/>
              <a:gd name="connsiteX0" fmla="*/ 0 w 5544325"/>
              <a:gd name="connsiteY0" fmla="*/ 2743775 h 2743775"/>
              <a:gd name="connsiteX1" fmla="*/ 1675710 w 5544325"/>
              <a:gd name="connsiteY1" fmla="*/ 372955 h 2743775"/>
              <a:gd name="connsiteX2" fmla="*/ 2974903 w 5544325"/>
              <a:gd name="connsiteY2" fmla="*/ 178490 h 2743775"/>
              <a:gd name="connsiteX3" fmla="*/ 4137556 w 5544325"/>
              <a:gd name="connsiteY3" fmla="*/ 2090041 h 2743775"/>
              <a:gd name="connsiteX4" fmla="*/ 5544325 w 5544325"/>
              <a:gd name="connsiteY4" fmla="*/ 2607235 h 2743775"/>
              <a:gd name="connsiteX5" fmla="*/ 5544325 w 5544325"/>
              <a:gd name="connsiteY5" fmla="*/ 2607235 h 2743775"/>
              <a:gd name="connsiteX0" fmla="*/ 0 w 5544325"/>
              <a:gd name="connsiteY0" fmla="*/ 2743775 h 2743777"/>
              <a:gd name="connsiteX1" fmla="*/ 1675710 w 5544325"/>
              <a:gd name="connsiteY1" fmla="*/ 372955 h 2743777"/>
              <a:gd name="connsiteX2" fmla="*/ 2974903 w 5544325"/>
              <a:gd name="connsiteY2" fmla="*/ 178490 h 2743777"/>
              <a:gd name="connsiteX3" fmla="*/ 4137556 w 5544325"/>
              <a:gd name="connsiteY3" fmla="*/ 2090041 h 2743777"/>
              <a:gd name="connsiteX4" fmla="*/ 5544325 w 5544325"/>
              <a:gd name="connsiteY4" fmla="*/ 2607235 h 2743777"/>
              <a:gd name="connsiteX5" fmla="*/ 5544325 w 5544325"/>
              <a:gd name="connsiteY5" fmla="*/ 2607235 h 2743777"/>
              <a:gd name="connsiteX0" fmla="*/ 0 w 5544325"/>
              <a:gd name="connsiteY0" fmla="*/ 2743775 h 2743820"/>
              <a:gd name="connsiteX1" fmla="*/ 1675710 w 5544325"/>
              <a:gd name="connsiteY1" fmla="*/ 372955 h 2743820"/>
              <a:gd name="connsiteX2" fmla="*/ 2974903 w 5544325"/>
              <a:gd name="connsiteY2" fmla="*/ 178490 h 2743820"/>
              <a:gd name="connsiteX3" fmla="*/ 4137556 w 5544325"/>
              <a:gd name="connsiteY3" fmla="*/ 2090041 h 2743820"/>
              <a:gd name="connsiteX4" fmla="*/ 5544325 w 5544325"/>
              <a:gd name="connsiteY4" fmla="*/ 2607235 h 2743820"/>
              <a:gd name="connsiteX5" fmla="*/ 5544325 w 5544325"/>
              <a:gd name="connsiteY5" fmla="*/ 2607235 h 2743820"/>
              <a:gd name="connsiteX0" fmla="*/ 0 w 5544325"/>
              <a:gd name="connsiteY0" fmla="*/ 3003569 h 3003606"/>
              <a:gd name="connsiteX1" fmla="*/ 2184629 w 5544325"/>
              <a:gd name="connsiteY1" fmla="*/ 210719 h 3003606"/>
              <a:gd name="connsiteX2" fmla="*/ 2974903 w 5544325"/>
              <a:gd name="connsiteY2" fmla="*/ 438284 h 3003606"/>
              <a:gd name="connsiteX3" fmla="*/ 4137556 w 5544325"/>
              <a:gd name="connsiteY3" fmla="*/ 2349835 h 3003606"/>
              <a:gd name="connsiteX4" fmla="*/ 5544325 w 5544325"/>
              <a:gd name="connsiteY4" fmla="*/ 2867029 h 3003606"/>
              <a:gd name="connsiteX5" fmla="*/ 5544325 w 5544325"/>
              <a:gd name="connsiteY5" fmla="*/ 2867029 h 3003606"/>
              <a:gd name="connsiteX0" fmla="*/ 0 w 5544325"/>
              <a:gd name="connsiteY0" fmla="*/ 2797580 h 2797612"/>
              <a:gd name="connsiteX1" fmla="*/ 2184629 w 5544325"/>
              <a:gd name="connsiteY1" fmla="*/ 4730 h 2797612"/>
              <a:gd name="connsiteX2" fmla="*/ 4137556 w 5544325"/>
              <a:gd name="connsiteY2" fmla="*/ 2143846 h 2797612"/>
              <a:gd name="connsiteX3" fmla="*/ 5544325 w 5544325"/>
              <a:gd name="connsiteY3" fmla="*/ 2661040 h 2797612"/>
              <a:gd name="connsiteX4" fmla="*/ 5544325 w 5544325"/>
              <a:gd name="connsiteY4" fmla="*/ 2661040 h 2797612"/>
              <a:gd name="connsiteX0" fmla="*/ 0 w 5544325"/>
              <a:gd name="connsiteY0" fmla="*/ 2764550 h 2764583"/>
              <a:gd name="connsiteX1" fmla="*/ 2023264 w 5544325"/>
              <a:gd name="connsiteY1" fmla="*/ 4800 h 2764583"/>
              <a:gd name="connsiteX2" fmla="*/ 4137556 w 5544325"/>
              <a:gd name="connsiteY2" fmla="*/ 2110816 h 2764583"/>
              <a:gd name="connsiteX3" fmla="*/ 5544325 w 5544325"/>
              <a:gd name="connsiteY3" fmla="*/ 2628010 h 2764583"/>
              <a:gd name="connsiteX4" fmla="*/ 5544325 w 5544325"/>
              <a:gd name="connsiteY4" fmla="*/ 2628010 h 2764583"/>
              <a:gd name="connsiteX0" fmla="*/ 0 w 5544325"/>
              <a:gd name="connsiteY0" fmla="*/ 2759835 h 2759867"/>
              <a:gd name="connsiteX1" fmla="*/ 2023264 w 5544325"/>
              <a:gd name="connsiteY1" fmla="*/ 85 h 2759867"/>
              <a:gd name="connsiteX2" fmla="*/ 4137556 w 5544325"/>
              <a:gd name="connsiteY2" fmla="*/ 2106101 h 2759867"/>
              <a:gd name="connsiteX3" fmla="*/ 5544325 w 5544325"/>
              <a:gd name="connsiteY3" fmla="*/ 2623295 h 2759867"/>
              <a:gd name="connsiteX4" fmla="*/ 5544325 w 5544325"/>
              <a:gd name="connsiteY4" fmla="*/ 2623295 h 2759867"/>
              <a:gd name="connsiteX0" fmla="*/ 0 w 5544325"/>
              <a:gd name="connsiteY0" fmla="*/ 2759783 h 2759814"/>
              <a:gd name="connsiteX1" fmla="*/ 2023264 w 5544325"/>
              <a:gd name="connsiteY1" fmla="*/ 33 h 2759814"/>
              <a:gd name="connsiteX2" fmla="*/ 4137556 w 5544325"/>
              <a:gd name="connsiteY2" fmla="*/ 2106049 h 2759814"/>
              <a:gd name="connsiteX3" fmla="*/ 5544325 w 5544325"/>
              <a:gd name="connsiteY3" fmla="*/ 2623243 h 2759814"/>
              <a:gd name="connsiteX4" fmla="*/ 5544325 w 5544325"/>
              <a:gd name="connsiteY4" fmla="*/ 2623243 h 2759814"/>
              <a:gd name="connsiteX0" fmla="*/ 0 w 5544325"/>
              <a:gd name="connsiteY0" fmla="*/ 2759764 h 2759795"/>
              <a:gd name="connsiteX1" fmla="*/ 2023264 w 5544325"/>
              <a:gd name="connsiteY1" fmla="*/ 14 h 2759795"/>
              <a:gd name="connsiteX2" fmla="*/ 4137556 w 5544325"/>
              <a:gd name="connsiteY2" fmla="*/ 2106030 h 2759795"/>
              <a:gd name="connsiteX3" fmla="*/ 5544325 w 5544325"/>
              <a:gd name="connsiteY3" fmla="*/ 2623224 h 2759795"/>
              <a:gd name="connsiteX4" fmla="*/ 5544325 w 5544325"/>
              <a:gd name="connsiteY4" fmla="*/ 2623224 h 2759795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59925 h 2759957"/>
              <a:gd name="connsiteX1" fmla="*/ 2023264 w 5544325"/>
              <a:gd name="connsiteY1" fmla="*/ 175 h 2759957"/>
              <a:gd name="connsiteX2" fmla="*/ 5544325 w 5544325"/>
              <a:gd name="connsiteY2" fmla="*/ 2623385 h 2759957"/>
              <a:gd name="connsiteX3" fmla="*/ 5544325 w 5544325"/>
              <a:gd name="connsiteY3" fmla="*/ 2623385 h 2759957"/>
              <a:gd name="connsiteX0" fmla="*/ 0 w 5544325"/>
              <a:gd name="connsiteY0" fmla="*/ 2759914 h 2759946"/>
              <a:gd name="connsiteX1" fmla="*/ 2023264 w 5544325"/>
              <a:gd name="connsiteY1" fmla="*/ 164 h 2759946"/>
              <a:gd name="connsiteX2" fmla="*/ 5544325 w 5544325"/>
              <a:gd name="connsiteY2" fmla="*/ 2623374 h 2759946"/>
              <a:gd name="connsiteX3" fmla="*/ 5544325 w 5544325"/>
              <a:gd name="connsiteY3" fmla="*/ 2623374 h 2759946"/>
              <a:gd name="connsiteX0" fmla="*/ 0 w 5544325"/>
              <a:gd name="connsiteY0" fmla="*/ 526541 h 526710"/>
              <a:gd name="connsiteX1" fmla="*/ 2337719 w 5544325"/>
              <a:gd name="connsiteY1" fmla="*/ 1071 h 526710"/>
              <a:gd name="connsiteX2" fmla="*/ 5544325 w 5544325"/>
              <a:gd name="connsiteY2" fmla="*/ 390001 h 526710"/>
              <a:gd name="connsiteX3" fmla="*/ 5544325 w 5544325"/>
              <a:gd name="connsiteY3" fmla="*/ 390001 h 526710"/>
              <a:gd name="connsiteX0" fmla="*/ 0 w 5773436"/>
              <a:gd name="connsiteY0" fmla="*/ 526578 h 526747"/>
              <a:gd name="connsiteX1" fmla="*/ 2337719 w 5773436"/>
              <a:gd name="connsiteY1" fmla="*/ 1108 h 526747"/>
              <a:gd name="connsiteX2" fmla="*/ 5544325 w 5773436"/>
              <a:gd name="connsiteY2" fmla="*/ 390038 h 526747"/>
              <a:gd name="connsiteX3" fmla="*/ 5511224 w 5773436"/>
              <a:gd name="connsiteY3" fmla="*/ 464514 h 526747"/>
              <a:gd name="connsiteX0" fmla="*/ 0 w 5544325"/>
              <a:gd name="connsiteY0" fmla="*/ 526578 h 526747"/>
              <a:gd name="connsiteX1" fmla="*/ 2337719 w 5544325"/>
              <a:gd name="connsiteY1" fmla="*/ 1108 h 526747"/>
              <a:gd name="connsiteX2" fmla="*/ 5544325 w 5544325"/>
              <a:gd name="connsiteY2" fmla="*/ 390038 h 526747"/>
              <a:gd name="connsiteX0" fmla="*/ 0 w 5093331"/>
              <a:gd name="connsiteY0" fmla="*/ 525763 h 525929"/>
              <a:gd name="connsiteX1" fmla="*/ 2337719 w 5093331"/>
              <a:gd name="connsiteY1" fmla="*/ 293 h 525929"/>
              <a:gd name="connsiteX2" fmla="*/ 5093331 w 5093331"/>
              <a:gd name="connsiteY2" fmla="*/ 451286 h 525929"/>
              <a:gd name="connsiteX0" fmla="*/ 0 w 5507086"/>
              <a:gd name="connsiteY0" fmla="*/ 525618 h 525783"/>
              <a:gd name="connsiteX1" fmla="*/ 2337719 w 5507086"/>
              <a:gd name="connsiteY1" fmla="*/ 148 h 525783"/>
              <a:gd name="connsiteX2" fmla="*/ 5507086 w 5507086"/>
              <a:gd name="connsiteY2" fmla="*/ 471829 h 525783"/>
              <a:gd name="connsiteX0" fmla="*/ 0 w 5523636"/>
              <a:gd name="connsiteY0" fmla="*/ 525595 h 525760"/>
              <a:gd name="connsiteX1" fmla="*/ 2337719 w 5523636"/>
              <a:gd name="connsiteY1" fmla="*/ 125 h 525760"/>
              <a:gd name="connsiteX2" fmla="*/ 5523636 w 5523636"/>
              <a:gd name="connsiteY2" fmla="*/ 475944 h 525760"/>
              <a:gd name="connsiteX0" fmla="*/ 0 w 5523636"/>
              <a:gd name="connsiteY0" fmla="*/ 525616 h 525781"/>
              <a:gd name="connsiteX1" fmla="*/ 2337719 w 5523636"/>
              <a:gd name="connsiteY1" fmla="*/ 146 h 525781"/>
              <a:gd name="connsiteX2" fmla="*/ 5523636 w 5523636"/>
              <a:gd name="connsiteY2" fmla="*/ 475965 h 525781"/>
              <a:gd name="connsiteX0" fmla="*/ 0 w 5523636"/>
              <a:gd name="connsiteY0" fmla="*/ 525471 h 525633"/>
              <a:gd name="connsiteX1" fmla="*/ 2337719 w 5523636"/>
              <a:gd name="connsiteY1" fmla="*/ 1 h 525633"/>
              <a:gd name="connsiteX2" fmla="*/ 5523636 w 5523636"/>
              <a:gd name="connsiteY2" fmla="*/ 521333 h 525633"/>
              <a:gd name="connsiteX0" fmla="*/ 0 w 5523636"/>
              <a:gd name="connsiteY0" fmla="*/ 525471 h 525633"/>
              <a:gd name="connsiteX1" fmla="*/ 2337719 w 5523636"/>
              <a:gd name="connsiteY1" fmla="*/ 1 h 525633"/>
              <a:gd name="connsiteX2" fmla="*/ 5523636 w 5523636"/>
              <a:gd name="connsiteY2" fmla="*/ 521333 h 525633"/>
              <a:gd name="connsiteX0" fmla="*/ 0 w 5533161"/>
              <a:gd name="connsiteY0" fmla="*/ 525471 h 530860"/>
              <a:gd name="connsiteX1" fmla="*/ 2337719 w 5533161"/>
              <a:gd name="connsiteY1" fmla="*/ 1 h 530860"/>
              <a:gd name="connsiteX2" fmla="*/ 5533161 w 5533161"/>
              <a:gd name="connsiteY2" fmla="*/ 530858 h 5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3161" h="530860">
                <a:moveTo>
                  <a:pt x="0" y="525471"/>
                </a:moveTo>
                <a:cubicBezTo>
                  <a:pt x="1164205" y="536331"/>
                  <a:pt x="1415526" y="-897"/>
                  <a:pt x="2337719" y="1"/>
                </a:cubicBezTo>
                <a:cubicBezTo>
                  <a:pt x="3259912" y="899"/>
                  <a:pt x="3680226" y="532238"/>
                  <a:pt x="5533161" y="53085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reihandform 12">
            <a:extLst>
              <a:ext uri="{FF2B5EF4-FFF2-40B4-BE49-F238E27FC236}">
                <a16:creationId xmlns:a16="http://schemas.microsoft.com/office/drawing/2014/main" xmlns="" id="{A0DEFC65-B9CF-3A45-B92F-28B412DE4EC4}"/>
              </a:ext>
            </a:extLst>
          </p:cNvPr>
          <p:cNvSpPr/>
          <p:nvPr/>
        </p:nvSpPr>
        <p:spPr>
          <a:xfrm>
            <a:off x="1813181" y="3304714"/>
            <a:ext cx="5533629" cy="946509"/>
          </a:xfrm>
          <a:custGeom>
            <a:avLst/>
            <a:gdLst>
              <a:gd name="connsiteX0" fmla="*/ 0 w 5544325"/>
              <a:gd name="connsiteY0" fmla="*/ 2743981 h 2975302"/>
              <a:gd name="connsiteX1" fmla="*/ 446856 w 5544325"/>
              <a:gd name="connsiteY1" fmla="*/ 2748118 h 2975302"/>
              <a:gd name="connsiteX2" fmla="*/ 1675710 w 5544325"/>
              <a:gd name="connsiteY2" fmla="*/ 373161 h 2975302"/>
              <a:gd name="connsiteX3" fmla="*/ 2974903 w 5544325"/>
              <a:gd name="connsiteY3" fmla="*/ 178696 h 2975302"/>
              <a:gd name="connsiteX4" fmla="*/ 4137556 w 5544325"/>
              <a:gd name="connsiteY4" fmla="*/ 2090247 h 2975302"/>
              <a:gd name="connsiteX5" fmla="*/ 5544325 w 5544325"/>
              <a:gd name="connsiteY5" fmla="*/ 2607441 h 2975302"/>
              <a:gd name="connsiteX6" fmla="*/ 5544325 w 5544325"/>
              <a:gd name="connsiteY6" fmla="*/ 2607441 h 2975302"/>
              <a:gd name="connsiteX0" fmla="*/ 0 w 5544325"/>
              <a:gd name="connsiteY0" fmla="*/ 2743775 h 2743775"/>
              <a:gd name="connsiteX1" fmla="*/ 1675710 w 5544325"/>
              <a:gd name="connsiteY1" fmla="*/ 372955 h 2743775"/>
              <a:gd name="connsiteX2" fmla="*/ 2974903 w 5544325"/>
              <a:gd name="connsiteY2" fmla="*/ 178490 h 2743775"/>
              <a:gd name="connsiteX3" fmla="*/ 4137556 w 5544325"/>
              <a:gd name="connsiteY3" fmla="*/ 2090041 h 2743775"/>
              <a:gd name="connsiteX4" fmla="*/ 5544325 w 5544325"/>
              <a:gd name="connsiteY4" fmla="*/ 2607235 h 2743775"/>
              <a:gd name="connsiteX5" fmla="*/ 5544325 w 5544325"/>
              <a:gd name="connsiteY5" fmla="*/ 2607235 h 2743775"/>
              <a:gd name="connsiteX0" fmla="*/ 0 w 5544325"/>
              <a:gd name="connsiteY0" fmla="*/ 2743775 h 2743777"/>
              <a:gd name="connsiteX1" fmla="*/ 1675710 w 5544325"/>
              <a:gd name="connsiteY1" fmla="*/ 372955 h 2743777"/>
              <a:gd name="connsiteX2" fmla="*/ 2974903 w 5544325"/>
              <a:gd name="connsiteY2" fmla="*/ 178490 h 2743777"/>
              <a:gd name="connsiteX3" fmla="*/ 4137556 w 5544325"/>
              <a:gd name="connsiteY3" fmla="*/ 2090041 h 2743777"/>
              <a:gd name="connsiteX4" fmla="*/ 5544325 w 5544325"/>
              <a:gd name="connsiteY4" fmla="*/ 2607235 h 2743777"/>
              <a:gd name="connsiteX5" fmla="*/ 5544325 w 5544325"/>
              <a:gd name="connsiteY5" fmla="*/ 2607235 h 2743777"/>
              <a:gd name="connsiteX0" fmla="*/ 0 w 5544325"/>
              <a:gd name="connsiteY0" fmla="*/ 2743775 h 2743820"/>
              <a:gd name="connsiteX1" fmla="*/ 1675710 w 5544325"/>
              <a:gd name="connsiteY1" fmla="*/ 372955 h 2743820"/>
              <a:gd name="connsiteX2" fmla="*/ 2974903 w 5544325"/>
              <a:gd name="connsiteY2" fmla="*/ 178490 h 2743820"/>
              <a:gd name="connsiteX3" fmla="*/ 4137556 w 5544325"/>
              <a:gd name="connsiteY3" fmla="*/ 2090041 h 2743820"/>
              <a:gd name="connsiteX4" fmla="*/ 5544325 w 5544325"/>
              <a:gd name="connsiteY4" fmla="*/ 2607235 h 2743820"/>
              <a:gd name="connsiteX5" fmla="*/ 5544325 w 5544325"/>
              <a:gd name="connsiteY5" fmla="*/ 2607235 h 2743820"/>
              <a:gd name="connsiteX0" fmla="*/ 0 w 5544325"/>
              <a:gd name="connsiteY0" fmla="*/ 3003569 h 3003606"/>
              <a:gd name="connsiteX1" fmla="*/ 2184629 w 5544325"/>
              <a:gd name="connsiteY1" fmla="*/ 210719 h 3003606"/>
              <a:gd name="connsiteX2" fmla="*/ 2974903 w 5544325"/>
              <a:gd name="connsiteY2" fmla="*/ 438284 h 3003606"/>
              <a:gd name="connsiteX3" fmla="*/ 4137556 w 5544325"/>
              <a:gd name="connsiteY3" fmla="*/ 2349835 h 3003606"/>
              <a:gd name="connsiteX4" fmla="*/ 5544325 w 5544325"/>
              <a:gd name="connsiteY4" fmla="*/ 2867029 h 3003606"/>
              <a:gd name="connsiteX5" fmla="*/ 5544325 w 5544325"/>
              <a:gd name="connsiteY5" fmla="*/ 2867029 h 3003606"/>
              <a:gd name="connsiteX0" fmla="*/ 0 w 5544325"/>
              <a:gd name="connsiteY0" fmla="*/ 2797580 h 2797612"/>
              <a:gd name="connsiteX1" fmla="*/ 2184629 w 5544325"/>
              <a:gd name="connsiteY1" fmla="*/ 4730 h 2797612"/>
              <a:gd name="connsiteX2" fmla="*/ 4137556 w 5544325"/>
              <a:gd name="connsiteY2" fmla="*/ 2143846 h 2797612"/>
              <a:gd name="connsiteX3" fmla="*/ 5544325 w 5544325"/>
              <a:gd name="connsiteY3" fmla="*/ 2661040 h 2797612"/>
              <a:gd name="connsiteX4" fmla="*/ 5544325 w 5544325"/>
              <a:gd name="connsiteY4" fmla="*/ 2661040 h 2797612"/>
              <a:gd name="connsiteX0" fmla="*/ 0 w 5544325"/>
              <a:gd name="connsiteY0" fmla="*/ 2764550 h 2764583"/>
              <a:gd name="connsiteX1" fmla="*/ 2023264 w 5544325"/>
              <a:gd name="connsiteY1" fmla="*/ 4800 h 2764583"/>
              <a:gd name="connsiteX2" fmla="*/ 4137556 w 5544325"/>
              <a:gd name="connsiteY2" fmla="*/ 2110816 h 2764583"/>
              <a:gd name="connsiteX3" fmla="*/ 5544325 w 5544325"/>
              <a:gd name="connsiteY3" fmla="*/ 2628010 h 2764583"/>
              <a:gd name="connsiteX4" fmla="*/ 5544325 w 5544325"/>
              <a:gd name="connsiteY4" fmla="*/ 2628010 h 2764583"/>
              <a:gd name="connsiteX0" fmla="*/ 0 w 5544325"/>
              <a:gd name="connsiteY0" fmla="*/ 2759835 h 2759867"/>
              <a:gd name="connsiteX1" fmla="*/ 2023264 w 5544325"/>
              <a:gd name="connsiteY1" fmla="*/ 85 h 2759867"/>
              <a:gd name="connsiteX2" fmla="*/ 4137556 w 5544325"/>
              <a:gd name="connsiteY2" fmla="*/ 2106101 h 2759867"/>
              <a:gd name="connsiteX3" fmla="*/ 5544325 w 5544325"/>
              <a:gd name="connsiteY3" fmla="*/ 2623295 h 2759867"/>
              <a:gd name="connsiteX4" fmla="*/ 5544325 w 5544325"/>
              <a:gd name="connsiteY4" fmla="*/ 2623295 h 2759867"/>
              <a:gd name="connsiteX0" fmla="*/ 0 w 5544325"/>
              <a:gd name="connsiteY0" fmla="*/ 2759783 h 2759814"/>
              <a:gd name="connsiteX1" fmla="*/ 2023264 w 5544325"/>
              <a:gd name="connsiteY1" fmla="*/ 33 h 2759814"/>
              <a:gd name="connsiteX2" fmla="*/ 4137556 w 5544325"/>
              <a:gd name="connsiteY2" fmla="*/ 2106049 h 2759814"/>
              <a:gd name="connsiteX3" fmla="*/ 5544325 w 5544325"/>
              <a:gd name="connsiteY3" fmla="*/ 2623243 h 2759814"/>
              <a:gd name="connsiteX4" fmla="*/ 5544325 w 5544325"/>
              <a:gd name="connsiteY4" fmla="*/ 2623243 h 2759814"/>
              <a:gd name="connsiteX0" fmla="*/ 0 w 5544325"/>
              <a:gd name="connsiteY0" fmla="*/ 2759764 h 2759795"/>
              <a:gd name="connsiteX1" fmla="*/ 2023264 w 5544325"/>
              <a:gd name="connsiteY1" fmla="*/ 14 h 2759795"/>
              <a:gd name="connsiteX2" fmla="*/ 4137556 w 5544325"/>
              <a:gd name="connsiteY2" fmla="*/ 2106030 h 2759795"/>
              <a:gd name="connsiteX3" fmla="*/ 5544325 w 5544325"/>
              <a:gd name="connsiteY3" fmla="*/ 2623224 h 2759795"/>
              <a:gd name="connsiteX4" fmla="*/ 5544325 w 5544325"/>
              <a:gd name="connsiteY4" fmla="*/ 2623224 h 2759795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59925 h 2759957"/>
              <a:gd name="connsiteX1" fmla="*/ 2023264 w 5544325"/>
              <a:gd name="connsiteY1" fmla="*/ 175 h 2759957"/>
              <a:gd name="connsiteX2" fmla="*/ 5544325 w 5544325"/>
              <a:gd name="connsiteY2" fmla="*/ 2623385 h 2759957"/>
              <a:gd name="connsiteX3" fmla="*/ 5544325 w 5544325"/>
              <a:gd name="connsiteY3" fmla="*/ 2623385 h 2759957"/>
              <a:gd name="connsiteX0" fmla="*/ 0 w 5544325"/>
              <a:gd name="connsiteY0" fmla="*/ 2759914 h 2759946"/>
              <a:gd name="connsiteX1" fmla="*/ 2023264 w 5544325"/>
              <a:gd name="connsiteY1" fmla="*/ 164 h 2759946"/>
              <a:gd name="connsiteX2" fmla="*/ 5544325 w 5544325"/>
              <a:gd name="connsiteY2" fmla="*/ 2623374 h 2759946"/>
              <a:gd name="connsiteX3" fmla="*/ 5544325 w 5544325"/>
              <a:gd name="connsiteY3" fmla="*/ 2623374 h 2759946"/>
              <a:gd name="connsiteX0" fmla="*/ 0 w 5544325"/>
              <a:gd name="connsiteY0" fmla="*/ 526541 h 526710"/>
              <a:gd name="connsiteX1" fmla="*/ 2337719 w 5544325"/>
              <a:gd name="connsiteY1" fmla="*/ 1071 h 526710"/>
              <a:gd name="connsiteX2" fmla="*/ 5544325 w 5544325"/>
              <a:gd name="connsiteY2" fmla="*/ 390001 h 526710"/>
              <a:gd name="connsiteX3" fmla="*/ 5544325 w 5544325"/>
              <a:gd name="connsiteY3" fmla="*/ 390001 h 526710"/>
              <a:gd name="connsiteX0" fmla="*/ 0 w 5773436"/>
              <a:gd name="connsiteY0" fmla="*/ 526578 h 526747"/>
              <a:gd name="connsiteX1" fmla="*/ 2337719 w 5773436"/>
              <a:gd name="connsiteY1" fmla="*/ 1108 h 526747"/>
              <a:gd name="connsiteX2" fmla="*/ 5544325 w 5773436"/>
              <a:gd name="connsiteY2" fmla="*/ 390038 h 526747"/>
              <a:gd name="connsiteX3" fmla="*/ 5511224 w 5773436"/>
              <a:gd name="connsiteY3" fmla="*/ 464514 h 526747"/>
              <a:gd name="connsiteX0" fmla="*/ 0 w 5544325"/>
              <a:gd name="connsiteY0" fmla="*/ 526578 h 526747"/>
              <a:gd name="connsiteX1" fmla="*/ 2337719 w 5544325"/>
              <a:gd name="connsiteY1" fmla="*/ 1108 h 526747"/>
              <a:gd name="connsiteX2" fmla="*/ 5544325 w 5544325"/>
              <a:gd name="connsiteY2" fmla="*/ 390038 h 526747"/>
              <a:gd name="connsiteX0" fmla="*/ 0 w 5093331"/>
              <a:gd name="connsiteY0" fmla="*/ 525763 h 525929"/>
              <a:gd name="connsiteX1" fmla="*/ 2337719 w 5093331"/>
              <a:gd name="connsiteY1" fmla="*/ 293 h 525929"/>
              <a:gd name="connsiteX2" fmla="*/ 5093331 w 5093331"/>
              <a:gd name="connsiteY2" fmla="*/ 451286 h 525929"/>
              <a:gd name="connsiteX0" fmla="*/ 0 w 5507086"/>
              <a:gd name="connsiteY0" fmla="*/ 525618 h 525783"/>
              <a:gd name="connsiteX1" fmla="*/ 2337719 w 5507086"/>
              <a:gd name="connsiteY1" fmla="*/ 148 h 525783"/>
              <a:gd name="connsiteX2" fmla="*/ 5507086 w 5507086"/>
              <a:gd name="connsiteY2" fmla="*/ 471829 h 525783"/>
              <a:gd name="connsiteX0" fmla="*/ 0 w 5523636"/>
              <a:gd name="connsiteY0" fmla="*/ 525595 h 525760"/>
              <a:gd name="connsiteX1" fmla="*/ 2337719 w 5523636"/>
              <a:gd name="connsiteY1" fmla="*/ 125 h 525760"/>
              <a:gd name="connsiteX2" fmla="*/ 5523636 w 5523636"/>
              <a:gd name="connsiteY2" fmla="*/ 475944 h 525760"/>
              <a:gd name="connsiteX0" fmla="*/ 0 w 5523636"/>
              <a:gd name="connsiteY0" fmla="*/ 525616 h 525781"/>
              <a:gd name="connsiteX1" fmla="*/ 2337719 w 5523636"/>
              <a:gd name="connsiteY1" fmla="*/ 146 h 525781"/>
              <a:gd name="connsiteX2" fmla="*/ 5523636 w 5523636"/>
              <a:gd name="connsiteY2" fmla="*/ 475965 h 525781"/>
              <a:gd name="connsiteX0" fmla="*/ 0 w 5754025"/>
              <a:gd name="connsiteY0" fmla="*/ 525616 h 525781"/>
              <a:gd name="connsiteX1" fmla="*/ 2337719 w 5754025"/>
              <a:gd name="connsiteY1" fmla="*/ 146 h 525781"/>
              <a:gd name="connsiteX2" fmla="*/ 5523636 w 5754025"/>
              <a:gd name="connsiteY2" fmla="*/ 475965 h 525781"/>
              <a:gd name="connsiteX3" fmla="*/ 5503844 w 5754025"/>
              <a:gd name="connsiteY3" fmla="*/ 472042 h 525781"/>
              <a:gd name="connsiteX0" fmla="*/ 0 w 5741743"/>
              <a:gd name="connsiteY0" fmla="*/ 791940 h 792105"/>
              <a:gd name="connsiteX1" fmla="*/ 2337719 w 5741743"/>
              <a:gd name="connsiteY1" fmla="*/ 266470 h 792105"/>
              <a:gd name="connsiteX2" fmla="*/ 5523636 w 5741743"/>
              <a:gd name="connsiteY2" fmla="*/ 742289 h 792105"/>
              <a:gd name="connsiteX3" fmla="*/ 5464726 w 5741743"/>
              <a:gd name="connsiteY3" fmla="*/ 0 h 792105"/>
              <a:gd name="connsiteX0" fmla="*/ 0 w 5741743"/>
              <a:gd name="connsiteY0" fmla="*/ 845540 h 845705"/>
              <a:gd name="connsiteX1" fmla="*/ 2337719 w 5741743"/>
              <a:gd name="connsiteY1" fmla="*/ 320070 h 845705"/>
              <a:gd name="connsiteX2" fmla="*/ 5523636 w 5741743"/>
              <a:gd name="connsiteY2" fmla="*/ 795889 h 845705"/>
              <a:gd name="connsiteX3" fmla="*/ 5464726 w 5741743"/>
              <a:gd name="connsiteY3" fmla="*/ 53600 h 845705"/>
              <a:gd name="connsiteX4" fmla="*/ 5484285 w 5741743"/>
              <a:gd name="connsiteY4" fmla="*/ 58490 h 845705"/>
              <a:gd name="connsiteX0" fmla="*/ 0 w 5741743"/>
              <a:gd name="connsiteY0" fmla="*/ 1486298 h 1486463"/>
              <a:gd name="connsiteX1" fmla="*/ 2337719 w 5741743"/>
              <a:gd name="connsiteY1" fmla="*/ 960828 h 1486463"/>
              <a:gd name="connsiteX2" fmla="*/ 5523636 w 5741743"/>
              <a:gd name="connsiteY2" fmla="*/ 1436647 h 1486463"/>
              <a:gd name="connsiteX3" fmla="*/ 5464726 w 5741743"/>
              <a:gd name="connsiteY3" fmla="*/ 694358 h 1486463"/>
              <a:gd name="connsiteX4" fmla="*/ 2359678 w 5741743"/>
              <a:gd name="connsiteY4" fmla="*/ 1 h 1486463"/>
              <a:gd name="connsiteX0" fmla="*/ 0 w 5741743"/>
              <a:gd name="connsiteY0" fmla="*/ 1540627 h 1540792"/>
              <a:gd name="connsiteX1" fmla="*/ 2337719 w 5741743"/>
              <a:gd name="connsiteY1" fmla="*/ 1015157 h 1540792"/>
              <a:gd name="connsiteX2" fmla="*/ 5523636 w 5741743"/>
              <a:gd name="connsiteY2" fmla="*/ 1490976 h 1540792"/>
              <a:gd name="connsiteX3" fmla="*/ 5464726 w 5741743"/>
              <a:gd name="connsiteY3" fmla="*/ 748687 h 1540792"/>
              <a:gd name="connsiteX4" fmla="*/ 2359678 w 5741743"/>
              <a:gd name="connsiteY4" fmla="*/ 54330 h 1540792"/>
              <a:gd name="connsiteX5" fmla="*/ 2345008 w 5741743"/>
              <a:gd name="connsiteY5" fmla="*/ 44550 h 1540792"/>
              <a:gd name="connsiteX0" fmla="*/ 2115 w 5743858"/>
              <a:gd name="connsiteY0" fmla="*/ 1493994 h 1494159"/>
              <a:gd name="connsiteX1" fmla="*/ 2339834 w 5743858"/>
              <a:gd name="connsiteY1" fmla="*/ 968524 h 1494159"/>
              <a:gd name="connsiteX2" fmla="*/ 5525751 w 5743858"/>
              <a:gd name="connsiteY2" fmla="*/ 1444343 h 1494159"/>
              <a:gd name="connsiteX3" fmla="*/ 5466841 w 5743858"/>
              <a:gd name="connsiteY3" fmla="*/ 702054 h 1494159"/>
              <a:gd name="connsiteX4" fmla="*/ 2361793 w 5743858"/>
              <a:gd name="connsiteY4" fmla="*/ 7697 h 1494159"/>
              <a:gd name="connsiteX5" fmla="*/ 0 w 5743858"/>
              <a:gd name="connsiteY5" fmla="*/ 1151919 h 1494159"/>
              <a:gd name="connsiteX0" fmla="*/ 2115 w 5743858"/>
              <a:gd name="connsiteY0" fmla="*/ 1493994 h 1494159"/>
              <a:gd name="connsiteX1" fmla="*/ 2339834 w 5743858"/>
              <a:gd name="connsiteY1" fmla="*/ 968524 h 1494159"/>
              <a:gd name="connsiteX2" fmla="*/ 5525751 w 5743858"/>
              <a:gd name="connsiteY2" fmla="*/ 1444343 h 1494159"/>
              <a:gd name="connsiteX3" fmla="*/ 5466841 w 5743858"/>
              <a:gd name="connsiteY3" fmla="*/ 702054 h 1494159"/>
              <a:gd name="connsiteX4" fmla="*/ 2361793 w 5743858"/>
              <a:gd name="connsiteY4" fmla="*/ 7697 h 1494159"/>
              <a:gd name="connsiteX5" fmla="*/ 0 w 5743858"/>
              <a:gd name="connsiteY5" fmla="*/ 1151919 h 1494159"/>
              <a:gd name="connsiteX6" fmla="*/ 2115 w 5743858"/>
              <a:gd name="connsiteY6" fmla="*/ 1493994 h 1494159"/>
              <a:gd name="connsiteX0" fmla="*/ 2115 w 5744346"/>
              <a:gd name="connsiteY0" fmla="*/ 1493994 h 1494159"/>
              <a:gd name="connsiteX1" fmla="*/ 2339834 w 5744346"/>
              <a:gd name="connsiteY1" fmla="*/ 968524 h 1494159"/>
              <a:gd name="connsiteX2" fmla="*/ 5525751 w 5744346"/>
              <a:gd name="connsiteY2" fmla="*/ 1444343 h 1494159"/>
              <a:gd name="connsiteX3" fmla="*/ 5466841 w 5744346"/>
              <a:gd name="connsiteY3" fmla="*/ 702054 h 1494159"/>
              <a:gd name="connsiteX4" fmla="*/ 2361793 w 5744346"/>
              <a:gd name="connsiteY4" fmla="*/ 7697 h 1494159"/>
              <a:gd name="connsiteX5" fmla="*/ 0 w 5744346"/>
              <a:gd name="connsiteY5" fmla="*/ 1151919 h 1494159"/>
              <a:gd name="connsiteX6" fmla="*/ 2115 w 5744346"/>
              <a:gd name="connsiteY6" fmla="*/ 1493994 h 1494159"/>
              <a:gd name="connsiteX0" fmla="*/ 2115 w 5746324"/>
              <a:gd name="connsiteY0" fmla="*/ 1493994 h 1494159"/>
              <a:gd name="connsiteX1" fmla="*/ 2339834 w 5746324"/>
              <a:gd name="connsiteY1" fmla="*/ 968524 h 1494159"/>
              <a:gd name="connsiteX2" fmla="*/ 5525751 w 5746324"/>
              <a:gd name="connsiteY2" fmla="*/ 1444343 h 1494159"/>
              <a:gd name="connsiteX3" fmla="*/ 5466841 w 5746324"/>
              <a:gd name="connsiteY3" fmla="*/ 702054 h 1494159"/>
              <a:gd name="connsiteX4" fmla="*/ 2361793 w 5746324"/>
              <a:gd name="connsiteY4" fmla="*/ 7697 h 1494159"/>
              <a:gd name="connsiteX5" fmla="*/ 0 w 5746324"/>
              <a:gd name="connsiteY5" fmla="*/ 1151919 h 1494159"/>
              <a:gd name="connsiteX6" fmla="*/ 2115 w 5746324"/>
              <a:gd name="connsiteY6" fmla="*/ 1493994 h 1494159"/>
              <a:gd name="connsiteX0" fmla="*/ 2115 w 5767008"/>
              <a:gd name="connsiteY0" fmla="*/ 1493994 h 1494159"/>
              <a:gd name="connsiteX1" fmla="*/ 2339834 w 5767008"/>
              <a:gd name="connsiteY1" fmla="*/ 968524 h 1494159"/>
              <a:gd name="connsiteX2" fmla="*/ 5525751 w 5767008"/>
              <a:gd name="connsiteY2" fmla="*/ 1444343 h 1494159"/>
              <a:gd name="connsiteX3" fmla="*/ 5530409 w 5767008"/>
              <a:gd name="connsiteY3" fmla="*/ 692274 h 1494159"/>
              <a:gd name="connsiteX4" fmla="*/ 2361793 w 5767008"/>
              <a:gd name="connsiteY4" fmla="*/ 7697 h 1494159"/>
              <a:gd name="connsiteX5" fmla="*/ 0 w 5767008"/>
              <a:gd name="connsiteY5" fmla="*/ 1151919 h 1494159"/>
              <a:gd name="connsiteX6" fmla="*/ 2115 w 5767008"/>
              <a:gd name="connsiteY6" fmla="*/ 1493994 h 1494159"/>
              <a:gd name="connsiteX0" fmla="*/ 2115 w 6375835"/>
              <a:gd name="connsiteY0" fmla="*/ 1493994 h 1494159"/>
              <a:gd name="connsiteX1" fmla="*/ 2339834 w 6375835"/>
              <a:gd name="connsiteY1" fmla="*/ 968524 h 1494159"/>
              <a:gd name="connsiteX2" fmla="*/ 5525751 w 6375835"/>
              <a:gd name="connsiteY2" fmla="*/ 1444343 h 1494159"/>
              <a:gd name="connsiteX3" fmla="*/ 5530409 w 6375835"/>
              <a:gd name="connsiteY3" fmla="*/ 692274 h 1494159"/>
              <a:gd name="connsiteX4" fmla="*/ 2361793 w 6375835"/>
              <a:gd name="connsiteY4" fmla="*/ 7697 h 1494159"/>
              <a:gd name="connsiteX5" fmla="*/ 0 w 6375835"/>
              <a:gd name="connsiteY5" fmla="*/ 1151919 h 1494159"/>
              <a:gd name="connsiteX6" fmla="*/ 2115 w 6375835"/>
              <a:gd name="connsiteY6" fmla="*/ 1493994 h 1494159"/>
              <a:gd name="connsiteX0" fmla="*/ 2115 w 6375835"/>
              <a:gd name="connsiteY0" fmla="*/ 1493994 h 1494159"/>
              <a:gd name="connsiteX1" fmla="*/ 2339834 w 6375835"/>
              <a:gd name="connsiteY1" fmla="*/ 968524 h 1494159"/>
              <a:gd name="connsiteX2" fmla="*/ 5525751 w 6375835"/>
              <a:gd name="connsiteY2" fmla="*/ 1444343 h 1494159"/>
              <a:gd name="connsiteX3" fmla="*/ 5530409 w 6375835"/>
              <a:gd name="connsiteY3" fmla="*/ 692274 h 1494159"/>
              <a:gd name="connsiteX4" fmla="*/ 2361793 w 6375835"/>
              <a:gd name="connsiteY4" fmla="*/ 7697 h 1494159"/>
              <a:gd name="connsiteX5" fmla="*/ 0 w 6375835"/>
              <a:gd name="connsiteY5" fmla="*/ 1151919 h 1494159"/>
              <a:gd name="connsiteX6" fmla="*/ 2115 w 6375835"/>
              <a:gd name="connsiteY6" fmla="*/ 1493994 h 1494159"/>
              <a:gd name="connsiteX0" fmla="*/ 2115 w 5763677"/>
              <a:gd name="connsiteY0" fmla="*/ 1493994 h 1494159"/>
              <a:gd name="connsiteX1" fmla="*/ 2339834 w 5763677"/>
              <a:gd name="connsiteY1" fmla="*/ 968524 h 1494159"/>
              <a:gd name="connsiteX2" fmla="*/ 5525751 w 5763677"/>
              <a:gd name="connsiteY2" fmla="*/ 1444343 h 1494159"/>
              <a:gd name="connsiteX3" fmla="*/ 5530409 w 5763677"/>
              <a:gd name="connsiteY3" fmla="*/ 692274 h 1494159"/>
              <a:gd name="connsiteX4" fmla="*/ 2361793 w 5763677"/>
              <a:gd name="connsiteY4" fmla="*/ 7697 h 1494159"/>
              <a:gd name="connsiteX5" fmla="*/ 0 w 5763677"/>
              <a:gd name="connsiteY5" fmla="*/ 1151919 h 1494159"/>
              <a:gd name="connsiteX6" fmla="*/ 2115 w 5763677"/>
              <a:gd name="connsiteY6" fmla="*/ 1493994 h 1494159"/>
              <a:gd name="connsiteX0" fmla="*/ 2115 w 5763677"/>
              <a:gd name="connsiteY0" fmla="*/ 1493994 h 1494159"/>
              <a:gd name="connsiteX1" fmla="*/ 2339834 w 5763677"/>
              <a:gd name="connsiteY1" fmla="*/ 968524 h 1494159"/>
              <a:gd name="connsiteX2" fmla="*/ 5525751 w 5763677"/>
              <a:gd name="connsiteY2" fmla="*/ 1444343 h 1494159"/>
              <a:gd name="connsiteX3" fmla="*/ 5530409 w 5763677"/>
              <a:gd name="connsiteY3" fmla="*/ 692274 h 1494159"/>
              <a:gd name="connsiteX4" fmla="*/ 2361793 w 5763677"/>
              <a:gd name="connsiteY4" fmla="*/ 7697 h 1494159"/>
              <a:gd name="connsiteX5" fmla="*/ 0 w 5763677"/>
              <a:gd name="connsiteY5" fmla="*/ 1151919 h 1494159"/>
              <a:gd name="connsiteX6" fmla="*/ 2115 w 5763677"/>
              <a:gd name="connsiteY6" fmla="*/ 1493994 h 1494159"/>
              <a:gd name="connsiteX0" fmla="*/ 2115 w 5530917"/>
              <a:gd name="connsiteY0" fmla="*/ 1493994 h 1494159"/>
              <a:gd name="connsiteX1" fmla="*/ 2339834 w 5530917"/>
              <a:gd name="connsiteY1" fmla="*/ 968524 h 1494159"/>
              <a:gd name="connsiteX2" fmla="*/ 5525751 w 5530917"/>
              <a:gd name="connsiteY2" fmla="*/ 1444343 h 1494159"/>
              <a:gd name="connsiteX3" fmla="*/ 5530409 w 5530917"/>
              <a:gd name="connsiteY3" fmla="*/ 692274 h 1494159"/>
              <a:gd name="connsiteX4" fmla="*/ 2361793 w 5530917"/>
              <a:gd name="connsiteY4" fmla="*/ 7697 h 1494159"/>
              <a:gd name="connsiteX5" fmla="*/ 0 w 5530917"/>
              <a:gd name="connsiteY5" fmla="*/ 1151919 h 1494159"/>
              <a:gd name="connsiteX6" fmla="*/ 2115 w 5530917"/>
              <a:gd name="connsiteY6" fmla="*/ 1493994 h 1494159"/>
              <a:gd name="connsiteX0" fmla="*/ 2115 w 5530409"/>
              <a:gd name="connsiteY0" fmla="*/ 1493994 h 1494159"/>
              <a:gd name="connsiteX1" fmla="*/ 2339834 w 5530409"/>
              <a:gd name="connsiteY1" fmla="*/ 968524 h 1494159"/>
              <a:gd name="connsiteX2" fmla="*/ 5525751 w 5530409"/>
              <a:gd name="connsiteY2" fmla="*/ 1444343 h 1494159"/>
              <a:gd name="connsiteX3" fmla="*/ 5530409 w 5530409"/>
              <a:gd name="connsiteY3" fmla="*/ 692274 h 1494159"/>
              <a:gd name="connsiteX4" fmla="*/ 2361793 w 5530409"/>
              <a:gd name="connsiteY4" fmla="*/ 7697 h 1494159"/>
              <a:gd name="connsiteX5" fmla="*/ 0 w 5530409"/>
              <a:gd name="connsiteY5" fmla="*/ 1151919 h 1494159"/>
              <a:gd name="connsiteX6" fmla="*/ 2115 w 5530409"/>
              <a:gd name="connsiteY6" fmla="*/ 1493994 h 1494159"/>
              <a:gd name="connsiteX0" fmla="*/ 2115 w 5530409"/>
              <a:gd name="connsiteY0" fmla="*/ 1493994 h 1494159"/>
              <a:gd name="connsiteX1" fmla="*/ 2339834 w 5530409"/>
              <a:gd name="connsiteY1" fmla="*/ 968524 h 1494159"/>
              <a:gd name="connsiteX2" fmla="*/ 5525751 w 5530409"/>
              <a:gd name="connsiteY2" fmla="*/ 1444343 h 1494159"/>
              <a:gd name="connsiteX3" fmla="*/ 5530409 w 5530409"/>
              <a:gd name="connsiteY3" fmla="*/ 692274 h 1494159"/>
              <a:gd name="connsiteX4" fmla="*/ 2361793 w 5530409"/>
              <a:gd name="connsiteY4" fmla="*/ 7697 h 1494159"/>
              <a:gd name="connsiteX5" fmla="*/ 0 w 5530409"/>
              <a:gd name="connsiteY5" fmla="*/ 1151919 h 1494159"/>
              <a:gd name="connsiteX6" fmla="*/ 2115 w 5530409"/>
              <a:gd name="connsiteY6" fmla="*/ 1493994 h 1494159"/>
              <a:gd name="connsiteX0" fmla="*/ 2115 w 5530409"/>
              <a:gd name="connsiteY0" fmla="*/ 1486838 h 1487003"/>
              <a:gd name="connsiteX1" fmla="*/ 2339834 w 5530409"/>
              <a:gd name="connsiteY1" fmla="*/ 961368 h 1487003"/>
              <a:gd name="connsiteX2" fmla="*/ 5525751 w 5530409"/>
              <a:gd name="connsiteY2" fmla="*/ 1437187 h 1487003"/>
              <a:gd name="connsiteX3" fmla="*/ 5530409 w 5530409"/>
              <a:gd name="connsiteY3" fmla="*/ 685118 h 1487003"/>
              <a:gd name="connsiteX4" fmla="*/ 2361793 w 5530409"/>
              <a:gd name="connsiteY4" fmla="*/ 541 h 1487003"/>
              <a:gd name="connsiteX5" fmla="*/ 0 w 5530409"/>
              <a:gd name="connsiteY5" fmla="*/ 1144763 h 1487003"/>
              <a:gd name="connsiteX6" fmla="*/ 2115 w 5530409"/>
              <a:gd name="connsiteY6" fmla="*/ 1486838 h 1487003"/>
              <a:gd name="connsiteX0" fmla="*/ 2115 w 5530409"/>
              <a:gd name="connsiteY0" fmla="*/ 1486838 h 1487003"/>
              <a:gd name="connsiteX1" fmla="*/ 2339834 w 5530409"/>
              <a:gd name="connsiteY1" fmla="*/ 961368 h 1487003"/>
              <a:gd name="connsiteX2" fmla="*/ 5525751 w 5530409"/>
              <a:gd name="connsiteY2" fmla="*/ 1437187 h 1487003"/>
              <a:gd name="connsiteX3" fmla="*/ 5530409 w 5530409"/>
              <a:gd name="connsiteY3" fmla="*/ 685118 h 1487003"/>
              <a:gd name="connsiteX4" fmla="*/ 2361793 w 5530409"/>
              <a:gd name="connsiteY4" fmla="*/ 541 h 1487003"/>
              <a:gd name="connsiteX5" fmla="*/ 0 w 5530409"/>
              <a:gd name="connsiteY5" fmla="*/ 1144763 h 1487003"/>
              <a:gd name="connsiteX6" fmla="*/ 2115 w 5530409"/>
              <a:gd name="connsiteY6" fmla="*/ 1486838 h 1487003"/>
              <a:gd name="connsiteX0" fmla="*/ 2115 w 5530409"/>
              <a:gd name="connsiteY0" fmla="*/ 1486675 h 1486840"/>
              <a:gd name="connsiteX1" fmla="*/ 2339834 w 5530409"/>
              <a:gd name="connsiteY1" fmla="*/ 961205 h 1486840"/>
              <a:gd name="connsiteX2" fmla="*/ 5525751 w 5530409"/>
              <a:gd name="connsiteY2" fmla="*/ 1437024 h 1486840"/>
              <a:gd name="connsiteX3" fmla="*/ 5530409 w 5530409"/>
              <a:gd name="connsiteY3" fmla="*/ 684955 h 1486840"/>
              <a:gd name="connsiteX4" fmla="*/ 2361793 w 5530409"/>
              <a:gd name="connsiteY4" fmla="*/ 378 h 1486840"/>
              <a:gd name="connsiteX5" fmla="*/ 0 w 5530409"/>
              <a:gd name="connsiteY5" fmla="*/ 1144600 h 1486840"/>
              <a:gd name="connsiteX6" fmla="*/ 2115 w 5530409"/>
              <a:gd name="connsiteY6" fmla="*/ 1486675 h 1486840"/>
              <a:gd name="connsiteX0" fmla="*/ 3654 w 5531948"/>
              <a:gd name="connsiteY0" fmla="*/ 1486675 h 1486840"/>
              <a:gd name="connsiteX1" fmla="*/ 2341373 w 5531948"/>
              <a:gd name="connsiteY1" fmla="*/ 961205 h 1486840"/>
              <a:gd name="connsiteX2" fmla="*/ 5527290 w 5531948"/>
              <a:gd name="connsiteY2" fmla="*/ 1437024 h 1486840"/>
              <a:gd name="connsiteX3" fmla="*/ 5531948 w 5531948"/>
              <a:gd name="connsiteY3" fmla="*/ 684955 h 1486840"/>
              <a:gd name="connsiteX4" fmla="*/ 2363332 w 5531948"/>
              <a:gd name="connsiteY4" fmla="*/ 378 h 1486840"/>
              <a:gd name="connsiteX5" fmla="*/ 1539 w 5531948"/>
              <a:gd name="connsiteY5" fmla="*/ 1144600 h 1486840"/>
              <a:gd name="connsiteX6" fmla="*/ 3654 w 5531948"/>
              <a:gd name="connsiteY6" fmla="*/ 1486675 h 1486840"/>
              <a:gd name="connsiteX0" fmla="*/ 2115 w 5530409"/>
              <a:gd name="connsiteY0" fmla="*/ 1486675 h 1486840"/>
              <a:gd name="connsiteX1" fmla="*/ 2339834 w 5530409"/>
              <a:gd name="connsiteY1" fmla="*/ 961205 h 1486840"/>
              <a:gd name="connsiteX2" fmla="*/ 5525751 w 5530409"/>
              <a:gd name="connsiteY2" fmla="*/ 1437024 h 1486840"/>
              <a:gd name="connsiteX3" fmla="*/ 5530409 w 5530409"/>
              <a:gd name="connsiteY3" fmla="*/ 684955 h 1486840"/>
              <a:gd name="connsiteX4" fmla="*/ 2361793 w 5530409"/>
              <a:gd name="connsiteY4" fmla="*/ 378 h 1486840"/>
              <a:gd name="connsiteX5" fmla="*/ 0 w 5530409"/>
              <a:gd name="connsiteY5" fmla="*/ 1144600 h 1486840"/>
              <a:gd name="connsiteX6" fmla="*/ 2115 w 5530409"/>
              <a:gd name="connsiteY6" fmla="*/ 1486675 h 1486840"/>
              <a:gd name="connsiteX0" fmla="*/ 2115 w 5530409"/>
              <a:gd name="connsiteY0" fmla="*/ 1486737 h 1486902"/>
              <a:gd name="connsiteX1" fmla="*/ 2339834 w 5530409"/>
              <a:gd name="connsiteY1" fmla="*/ 961267 h 1486902"/>
              <a:gd name="connsiteX2" fmla="*/ 5525751 w 5530409"/>
              <a:gd name="connsiteY2" fmla="*/ 1437086 h 1486902"/>
              <a:gd name="connsiteX3" fmla="*/ 5530409 w 5530409"/>
              <a:gd name="connsiteY3" fmla="*/ 685017 h 1486902"/>
              <a:gd name="connsiteX4" fmla="*/ 2361793 w 5530409"/>
              <a:gd name="connsiteY4" fmla="*/ 440 h 1486902"/>
              <a:gd name="connsiteX5" fmla="*/ 0 w 5530409"/>
              <a:gd name="connsiteY5" fmla="*/ 1144662 h 1486902"/>
              <a:gd name="connsiteX6" fmla="*/ 2115 w 5530409"/>
              <a:gd name="connsiteY6" fmla="*/ 1486737 h 1486902"/>
              <a:gd name="connsiteX0" fmla="*/ 207870 w 5736164"/>
              <a:gd name="connsiteY0" fmla="*/ 1486854 h 1487019"/>
              <a:gd name="connsiteX1" fmla="*/ 2545589 w 5736164"/>
              <a:gd name="connsiteY1" fmla="*/ 961384 h 1487019"/>
              <a:gd name="connsiteX2" fmla="*/ 5731506 w 5736164"/>
              <a:gd name="connsiteY2" fmla="*/ 1437203 h 1487019"/>
              <a:gd name="connsiteX3" fmla="*/ 5736164 w 5736164"/>
              <a:gd name="connsiteY3" fmla="*/ 685134 h 1487019"/>
              <a:gd name="connsiteX4" fmla="*/ 2567548 w 5736164"/>
              <a:gd name="connsiteY4" fmla="*/ 557 h 1487019"/>
              <a:gd name="connsiteX5" fmla="*/ 205755 w 5736164"/>
              <a:gd name="connsiteY5" fmla="*/ 1144779 h 1487019"/>
              <a:gd name="connsiteX6" fmla="*/ 207870 w 5736164"/>
              <a:gd name="connsiteY6" fmla="*/ 1486854 h 1487019"/>
              <a:gd name="connsiteX0" fmla="*/ 207870 w 5736164"/>
              <a:gd name="connsiteY0" fmla="*/ 1486854 h 1487019"/>
              <a:gd name="connsiteX1" fmla="*/ 2545589 w 5736164"/>
              <a:gd name="connsiteY1" fmla="*/ 961384 h 1487019"/>
              <a:gd name="connsiteX2" fmla="*/ 5731506 w 5736164"/>
              <a:gd name="connsiteY2" fmla="*/ 1437203 h 1487019"/>
              <a:gd name="connsiteX3" fmla="*/ 5736164 w 5736164"/>
              <a:gd name="connsiteY3" fmla="*/ 685134 h 1487019"/>
              <a:gd name="connsiteX4" fmla="*/ 2567548 w 5736164"/>
              <a:gd name="connsiteY4" fmla="*/ 557 h 1487019"/>
              <a:gd name="connsiteX5" fmla="*/ 205755 w 5736164"/>
              <a:gd name="connsiteY5" fmla="*/ 1144779 h 1487019"/>
              <a:gd name="connsiteX6" fmla="*/ 207870 w 5736164"/>
              <a:gd name="connsiteY6" fmla="*/ 1486854 h 1487019"/>
              <a:gd name="connsiteX0" fmla="*/ 3655 w 5531949"/>
              <a:gd name="connsiteY0" fmla="*/ 1486854 h 1487019"/>
              <a:gd name="connsiteX1" fmla="*/ 2341374 w 5531949"/>
              <a:gd name="connsiteY1" fmla="*/ 961384 h 1487019"/>
              <a:gd name="connsiteX2" fmla="*/ 5527291 w 5531949"/>
              <a:gd name="connsiteY2" fmla="*/ 1437203 h 1487019"/>
              <a:gd name="connsiteX3" fmla="*/ 5531949 w 5531949"/>
              <a:gd name="connsiteY3" fmla="*/ 685134 h 1487019"/>
              <a:gd name="connsiteX4" fmla="*/ 2363333 w 5531949"/>
              <a:gd name="connsiteY4" fmla="*/ 557 h 1487019"/>
              <a:gd name="connsiteX5" fmla="*/ 1540 w 5531949"/>
              <a:gd name="connsiteY5" fmla="*/ 1144779 h 1487019"/>
              <a:gd name="connsiteX6" fmla="*/ 3655 w 5531949"/>
              <a:gd name="connsiteY6" fmla="*/ 1486854 h 1487019"/>
              <a:gd name="connsiteX0" fmla="*/ 3655 w 5531949"/>
              <a:gd name="connsiteY0" fmla="*/ 1486726 h 1486891"/>
              <a:gd name="connsiteX1" fmla="*/ 2341374 w 5531949"/>
              <a:gd name="connsiteY1" fmla="*/ 961256 h 1486891"/>
              <a:gd name="connsiteX2" fmla="*/ 5527291 w 5531949"/>
              <a:gd name="connsiteY2" fmla="*/ 1437075 h 1486891"/>
              <a:gd name="connsiteX3" fmla="*/ 5531949 w 5531949"/>
              <a:gd name="connsiteY3" fmla="*/ 685006 h 1486891"/>
              <a:gd name="connsiteX4" fmla="*/ 2363333 w 5531949"/>
              <a:gd name="connsiteY4" fmla="*/ 429 h 1486891"/>
              <a:gd name="connsiteX5" fmla="*/ 1540 w 5531949"/>
              <a:gd name="connsiteY5" fmla="*/ 1144651 h 1486891"/>
              <a:gd name="connsiteX6" fmla="*/ 3655 w 5531949"/>
              <a:gd name="connsiteY6" fmla="*/ 1486726 h 1486891"/>
              <a:gd name="connsiteX0" fmla="*/ 3655 w 5531949"/>
              <a:gd name="connsiteY0" fmla="*/ 1379198 h 1379363"/>
              <a:gd name="connsiteX1" fmla="*/ 2341374 w 5531949"/>
              <a:gd name="connsiteY1" fmla="*/ 853728 h 1379363"/>
              <a:gd name="connsiteX2" fmla="*/ 5527291 w 5531949"/>
              <a:gd name="connsiteY2" fmla="*/ 1329547 h 1379363"/>
              <a:gd name="connsiteX3" fmla="*/ 5531949 w 5531949"/>
              <a:gd name="connsiteY3" fmla="*/ 577478 h 1379363"/>
              <a:gd name="connsiteX4" fmla="*/ 2446460 w 5531949"/>
              <a:gd name="connsiteY4" fmla="*/ 478 h 1379363"/>
              <a:gd name="connsiteX5" fmla="*/ 1540 w 5531949"/>
              <a:gd name="connsiteY5" fmla="*/ 1037123 h 1379363"/>
              <a:gd name="connsiteX6" fmla="*/ 3655 w 5531949"/>
              <a:gd name="connsiteY6" fmla="*/ 1379198 h 1379363"/>
              <a:gd name="connsiteX0" fmla="*/ 3655 w 5531949"/>
              <a:gd name="connsiteY0" fmla="*/ 1227704 h 1227869"/>
              <a:gd name="connsiteX1" fmla="*/ 2341374 w 5531949"/>
              <a:gd name="connsiteY1" fmla="*/ 702234 h 1227869"/>
              <a:gd name="connsiteX2" fmla="*/ 5527291 w 5531949"/>
              <a:gd name="connsiteY2" fmla="*/ 1178053 h 1227869"/>
              <a:gd name="connsiteX3" fmla="*/ 5531949 w 5531949"/>
              <a:gd name="connsiteY3" fmla="*/ 425984 h 1227869"/>
              <a:gd name="connsiteX4" fmla="*/ 2201968 w 5531949"/>
              <a:gd name="connsiteY4" fmla="*/ 569 h 1227869"/>
              <a:gd name="connsiteX5" fmla="*/ 1540 w 5531949"/>
              <a:gd name="connsiteY5" fmla="*/ 885629 h 1227869"/>
              <a:gd name="connsiteX6" fmla="*/ 3655 w 5531949"/>
              <a:gd name="connsiteY6" fmla="*/ 1227704 h 1227869"/>
              <a:gd name="connsiteX0" fmla="*/ 3655 w 5531949"/>
              <a:gd name="connsiteY0" fmla="*/ 1234286 h 1234451"/>
              <a:gd name="connsiteX1" fmla="*/ 2341374 w 5531949"/>
              <a:gd name="connsiteY1" fmla="*/ 708816 h 1234451"/>
              <a:gd name="connsiteX2" fmla="*/ 5527291 w 5531949"/>
              <a:gd name="connsiteY2" fmla="*/ 1184635 h 1234451"/>
              <a:gd name="connsiteX3" fmla="*/ 5531949 w 5531949"/>
              <a:gd name="connsiteY3" fmla="*/ 432566 h 1234451"/>
              <a:gd name="connsiteX4" fmla="*/ 2201968 w 5531949"/>
              <a:gd name="connsiteY4" fmla="*/ 7151 h 1234451"/>
              <a:gd name="connsiteX5" fmla="*/ 1540 w 5531949"/>
              <a:gd name="connsiteY5" fmla="*/ 892211 h 1234451"/>
              <a:gd name="connsiteX6" fmla="*/ 3655 w 5531949"/>
              <a:gd name="connsiteY6" fmla="*/ 1234286 h 1234451"/>
              <a:gd name="connsiteX0" fmla="*/ 3655 w 5531949"/>
              <a:gd name="connsiteY0" fmla="*/ 1260174 h 1260339"/>
              <a:gd name="connsiteX1" fmla="*/ 2341374 w 5531949"/>
              <a:gd name="connsiteY1" fmla="*/ 734704 h 1260339"/>
              <a:gd name="connsiteX2" fmla="*/ 5527291 w 5531949"/>
              <a:gd name="connsiteY2" fmla="*/ 1210523 h 1260339"/>
              <a:gd name="connsiteX3" fmla="*/ 5531949 w 5531949"/>
              <a:gd name="connsiteY3" fmla="*/ 458454 h 1260339"/>
              <a:gd name="connsiteX4" fmla="*/ 2201968 w 5531949"/>
              <a:gd name="connsiteY4" fmla="*/ 33039 h 1260339"/>
              <a:gd name="connsiteX5" fmla="*/ 1540 w 5531949"/>
              <a:gd name="connsiteY5" fmla="*/ 918099 h 1260339"/>
              <a:gd name="connsiteX6" fmla="*/ 3655 w 5531949"/>
              <a:gd name="connsiteY6" fmla="*/ 1260174 h 1260339"/>
              <a:gd name="connsiteX0" fmla="*/ 3655 w 5531949"/>
              <a:gd name="connsiteY0" fmla="*/ 1260174 h 1260339"/>
              <a:gd name="connsiteX1" fmla="*/ 2341374 w 5531949"/>
              <a:gd name="connsiteY1" fmla="*/ 734704 h 1260339"/>
              <a:gd name="connsiteX2" fmla="*/ 5527291 w 5531949"/>
              <a:gd name="connsiteY2" fmla="*/ 1210523 h 1260339"/>
              <a:gd name="connsiteX3" fmla="*/ 5531949 w 5531949"/>
              <a:gd name="connsiteY3" fmla="*/ 458454 h 1260339"/>
              <a:gd name="connsiteX4" fmla="*/ 2201968 w 5531949"/>
              <a:gd name="connsiteY4" fmla="*/ 33039 h 1260339"/>
              <a:gd name="connsiteX5" fmla="*/ 1540 w 5531949"/>
              <a:gd name="connsiteY5" fmla="*/ 918099 h 1260339"/>
              <a:gd name="connsiteX6" fmla="*/ 3655 w 5531949"/>
              <a:gd name="connsiteY6" fmla="*/ 1260174 h 1260339"/>
              <a:gd name="connsiteX0" fmla="*/ 3655 w 5531949"/>
              <a:gd name="connsiteY0" fmla="*/ 1228653 h 1228818"/>
              <a:gd name="connsiteX1" fmla="*/ 2341374 w 5531949"/>
              <a:gd name="connsiteY1" fmla="*/ 703183 h 1228818"/>
              <a:gd name="connsiteX2" fmla="*/ 5527291 w 5531949"/>
              <a:gd name="connsiteY2" fmla="*/ 1179002 h 1228818"/>
              <a:gd name="connsiteX3" fmla="*/ 5531949 w 5531949"/>
              <a:gd name="connsiteY3" fmla="*/ 426933 h 1228818"/>
              <a:gd name="connsiteX4" fmla="*/ 2201968 w 5531949"/>
              <a:gd name="connsiteY4" fmla="*/ 1518 h 1228818"/>
              <a:gd name="connsiteX5" fmla="*/ 1540 w 5531949"/>
              <a:gd name="connsiteY5" fmla="*/ 886578 h 1228818"/>
              <a:gd name="connsiteX6" fmla="*/ 3655 w 5531949"/>
              <a:gd name="connsiteY6" fmla="*/ 1228653 h 1228818"/>
              <a:gd name="connsiteX0" fmla="*/ 3655 w 5531949"/>
              <a:gd name="connsiteY0" fmla="*/ 1228777 h 1228942"/>
              <a:gd name="connsiteX1" fmla="*/ 2341374 w 5531949"/>
              <a:gd name="connsiteY1" fmla="*/ 703307 h 1228942"/>
              <a:gd name="connsiteX2" fmla="*/ 5527291 w 5531949"/>
              <a:gd name="connsiteY2" fmla="*/ 1179126 h 1228942"/>
              <a:gd name="connsiteX3" fmla="*/ 5531949 w 5531949"/>
              <a:gd name="connsiteY3" fmla="*/ 656880 h 1228942"/>
              <a:gd name="connsiteX4" fmla="*/ 2201968 w 5531949"/>
              <a:gd name="connsiteY4" fmla="*/ 1642 h 1228942"/>
              <a:gd name="connsiteX5" fmla="*/ 1540 w 5531949"/>
              <a:gd name="connsiteY5" fmla="*/ 886702 h 1228942"/>
              <a:gd name="connsiteX6" fmla="*/ 3655 w 5531949"/>
              <a:gd name="connsiteY6" fmla="*/ 1228777 h 1228942"/>
              <a:gd name="connsiteX0" fmla="*/ 3655 w 5531949"/>
              <a:gd name="connsiteY0" fmla="*/ 1360532 h 1360697"/>
              <a:gd name="connsiteX1" fmla="*/ 2341374 w 5531949"/>
              <a:gd name="connsiteY1" fmla="*/ 835062 h 1360697"/>
              <a:gd name="connsiteX2" fmla="*/ 5527291 w 5531949"/>
              <a:gd name="connsiteY2" fmla="*/ 1310881 h 1360697"/>
              <a:gd name="connsiteX3" fmla="*/ 5531949 w 5531949"/>
              <a:gd name="connsiteY3" fmla="*/ 788635 h 1360697"/>
              <a:gd name="connsiteX4" fmla="*/ 2338884 w 5531949"/>
              <a:gd name="connsiteY4" fmla="*/ 1372 h 1360697"/>
              <a:gd name="connsiteX5" fmla="*/ 1540 w 5531949"/>
              <a:gd name="connsiteY5" fmla="*/ 1018457 h 1360697"/>
              <a:gd name="connsiteX6" fmla="*/ 3655 w 5531949"/>
              <a:gd name="connsiteY6" fmla="*/ 1360532 h 1360697"/>
              <a:gd name="connsiteX0" fmla="*/ 3655 w 5531949"/>
              <a:gd name="connsiteY0" fmla="*/ 1360569 h 1360734"/>
              <a:gd name="connsiteX1" fmla="*/ 2341374 w 5531949"/>
              <a:gd name="connsiteY1" fmla="*/ 835099 h 1360734"/>
              <a:gd name="connsiteX2" fmla="*/ 5527291 w 5531949"/>
              <a:gd name="connsiteY2" fmla="*/ 1310918 h 1360734"/>
              <a:gd name="connsiteX3" fmla="*/ 5531949 w 5531949"/>
              <a:gd name="connsiteY3" fmla="*/ 788672 h 1360734"/>
              <a:gd name="connsiteX4" fmla="*/ 2338884 w 5531949"/>
              <a:gd name="connsiteY4" fmla="*/ 1409 h 1360734"/>
              <a:gd name="connsiteX5" fmla="*/ 1540 w 5531949"/>
              <a:gd name="connsiteY5" fmla="*/ 1021713 h 1360734"/>
              <a:gd name="connsiteX6" fmla="*/ 3655 w 5531949"/>
              <a:gd name="connsiteY6" fmla="*/ 1360569 h 1360734"/>
              <a:gd name="connsiteX0" fmla="*/ 2115 w 5530409"/>
              <a:gd name="connsiteY0" fmla="*/ 1360569 h 1360734"/>
              <a:gd name="connsiteX1" fmla="*/ 2339834 w 5530409"/>
              <a:gd name="connsiteY1" fmla="*/ 835099 h 1360734"/>
              <a:gd name="connsiteX2" fmla="*/ 5525751 w 5530409"/>
              <a:gd name="connsiteY2" fmla="*/ 1310918 h 1360734"/>
              <a:gd name="connsiteX3" fmla="*/ 5530409 w 5530409"/>
              <a:gd name="connsiteY3" fmla="*/ 788672 h 1360734"/>
              <a:gd name="connsiteX4" fmla="*/ 2337344 w 5530409"/>
              <a:gd name="connsiteY4" fmla="*/ 1409 h 1360734"/>
              <a:gd name="connsiteX5" fmla="*/ 0 w 5530409"/>
              <a:gd name="connsiteY5" fmla="*/ 1021713 h 1360734"/>
              <a:gd name="connsiteX6" fmla="*/ 2115 w 5530409"/>
              <a:gd name="connsiteY6" fmla="*/ 1360569 h 1360734"/>
              <a:gd name="connsiteX0" fmla="*/ 2342 w 5530636"/>
              <a:gd name="connsiteY0" fmla="*/ 1360569 h 1360734"/>
              <a:gd name="connsiteX1" fmla="*/ 2340061 w 5530636"/>
              <a:gd name="connsiteY1" fmla="*/ 835099 h 1360734"/>
              <a:gd name="connsiteX2" fmla="*/ 5525978 w 5530636"/>
              <a:gd name="connsiteY2" fmla="*/ 1310918 h 1360734"/>
              <a:gd name="connsiteX3" fmla="*/ 5530636 w 5530636"/>
              <a:gd name="connsiteY3" fmla="*/ 788672 h 1360734"/>
              <a:gd name="connsiteX4" fmla="*/ 2337571 w 5530636"/>
              <a:gd name="connsiteY4" fmla="*/ 1409 h 1360734"/>
              <a:gd name="connsiteX5" fmla="*/ 227 w 5530636"/>
              <a:gd name="connsiteY5" fmla="*/ 1021713 h 1360734"/>
              <a:gd name="connsiteX6" fmla="*/ 2342 w 5530636"/>
              <a:gd name="connsiteY6" fmla="*/ 1360569 h 1360734"/>
              <a:gd name="connsiteX0" fmla="*/ 2923 w 5531217"/>
              <a:gd name="connsiteY0" fmla="*/ 1360569 h 1360734"/>
              <a:gd name="connsiteX1" fmla="*/ 2340642 w 5531217"/>
              <a:gd name="connsiteY1" fmla="*/ 835099 h 1360734"/>
              <a:gd name="connsiteX2" fmla="*/ 5526559 w 5531217"/>
              <a:gd name="connsiteY2" fmla="*/ 1310918 h 1360734"/>
              <a:gd name="connsiteX3" fmla="*/ 5531217 w 5531217"/>
              <a:gd name="connsiteY3" fmla="*/ 788672 h 1360734"/>
              <a:gd name="connsiteX4" fmla="*/ 2338152 w 5531217"/>
              <a:gd name="connsiteY4" fmla="*/ 1409 h 1360734"/>
              <a:gd name="connsiteX5" fmla="*/ 808 w 5531217"/>
              <a:gd name="connsiteY5" fmla="*/ 1021713 h 1360734"/>
              <a:gd name="connsiteX6" fmla="*/ 2923 w 5531217"/>
              <a:gd name="connsiteY6" fmla="*/ 1360569 h 1360734"/>
              <a:gd name="connsiteX0" fmla="*/ 15048 w 5543342"/>
              <a:gd name="connsiteY0" fmla="*/ 1361988 h 1362153"/>
              <a:gd name="connsiteX1" fmla="*/ 2352767 w 5543342"/>
              <a:gd name="connsiteY1" fmla="*/ 836518 h 1362153"/>
              <a:gd name="connsiteX2" fmla="*/ 5538684 w 5543342"/>
              <a:gd name="connsiteY2" fmla="*/ 1312337 h 1362153"/>
              <a:gd name="connsiteX3" fmla="*/ 5543342 w 5543342"/>
              <a:gd name="connsiteY3" fmla="*/ 790091 h 1362153"/>
              <a:gd name="connsiteX4" fmla="*/ 2350277 w 5543342"/>
              <a:gd name="connsiteY4" fmla="*/ 2828 h 1362153"/>
              <a:gd name="connsiteX5" fmla="*/ 54 w 5543342"/>
              <a:gd name="connsiteY5" fmla="*/ 1126163 h 1362153"/>
              <a:gd name="connsiteX6" fmla="*/ 15048 w 5543342"/>
              <a:gd name="connsiteY6" fmla="*/ 1361988 h 1362153"/>
              <a:gd name="connsiteX0" fmla="*/ 5551 w 5533845"/>
              <a:gd name="connsiteY0" fmla="*/ 1362092 h 1362257"/>
              <a:gd name="connsiteX1" fmla="*/ 2343270 w 5533845"/>
              <a:gd name="connsiteY1" fmla="*/ 836622 h 1362257"/>
              <a:gd name="connsiteX2" fmla="*/ 5529187 w 5533845"/>
              <a:gd name="connsiteY2" fmla="*/ 1312441 h 1362257"/>
              <a:gd name="connsiteX3" fmla="*/ 5533845 w 5533845"/>
              <a:gd name="connsiteY3" fmla="*/ 790195 h 1362257"/>
              <a:gd name="connsiteX4" fmla="*/ 2340780 w 5533845"/>
              <a:gd name="connsiteY4" fmla="*/ 2932 h 1362257"/>
              <a:gd name="connsiteX5" fmla="*/ 216 w 5533845"/>
              <a:gd name="connsiteY5" fmla="*/ 1132706 h 1362257"/>
              <a:gd name="connsiteX6" fmla="*/ 5551 w 5533845"/>
              <a:gd name="connsiteY6" fmla="*/ 1362092 h 1362257"/>
              <a:gd name="connsiteX0" fmla="*/ 5335 w 5533629"/>
              <a:gd name="connsiteY0" fmla="*/ 1362092 h 1362257"/>
              <a:gd name="connsiteX1" fmla="*/ 2343054 w 5533629"/>
              <a:gd name="connsiteY1" fmla="*/ 836622 h 1362257"/>
              <a:gd name="connsiteX2" fmla="*/ 5528971 w 5533629"/>
              <a:gd name="connsiteY2" fmla="*/ 1312441 h 1362257"/>
              <a:gd name="connsiteX3" fmla="*/ 5533629 w 5533629"/>
              <a:gd name="connsiteY3" fmla="*/ 790195 h 1362257"/>
              <a:gd name="connsiteX4" fmla="*/ 2340564 w 5533629"/>
              <a:gd name="connsiteY4" fmla="*/ 2932 h 1362257"/>
              <a:gd name="connsiteX5" fmla="*/ 0 w 5533629"/>
              <a:gd name="connsiteY5" fmla="*/ 1132706 h 1362257"/>
              <a:gd name="connsiteX6" fmla="*/ 5335 w 5533629"/>
              <a:gd name="connsiteY6" fmla="*/ 1362092 h 1362257"/>
              <a:gd name="connsiteX0" fmla="*/ 5335 w 5533629"/>
              <a:gd name="connsiteY0" fmla="*/ 1179395 h 1179560"/>
              <a:gd name="connsiteX1" fmla="*/ 2343054 w 5533629"/>
              <a:gd name="connsiteY1" fmla="*/ 653925 h 1179560"/>
              <a:gd name="connsiteX2" fmla="*/ 5528971 w 5533629"/>
              <a:gd name="connsiteY2" fmla="*/ 1129744 h 1179560"/>
              <a:gd name="connsiteX3" fmla="*/ 5533629 w 5533629"/>
              <a:gd name="connsiteY3" fmla="*/ 607498 h 1179560"/>
              <a:gd name="connsiteX4" fmla="*/ 2347003 w 5533629"/>
              <a:gd name="connsiteY4" fmla="*/ 3759 h 1179560"/>
              <a:gd name="connsiteX5" fmla="*/ 0 w 5533629"/>
              <a:gd name="connsiteY5" fmla="*/ 950009 h 1179560"/>
              <a:gd name="connsiteX6" fmla="*/ 5335 w 5533629"/>
              <a:gd name="connsiteY6" fmla="*/ 1179395 h 1179560"/>
              <a:gd name="connsiteX0" fmla="*/ 5335 w 5533629"/>
              <a:gd name="connsiteY0" fmla="*/ 1179395 h 1179539"/>
              <a:gd name="connsiteX1" fmla="*/ 2352714 w 5533629"/>
              <a:gd name="connsiteY1" fmla="*/ 576652 h 1179539"/>
              <a:gd name="connsiteX2" fmla="*/ 5528971 w 5533629"/>
              <a:gd name="connsiteY2" fmla="*/ 1129744 h 1179539"/>
              <a:gd name="connsiteX3" fmla="*/ 5533629 w 5533629"/>
              <a:gd name="connsiteY3" fmla="*/ 607498 h 1179539"/>
              <a:gd name="connsiteX4" fmla="*/ 2347003 w 5533629"/>
              <a:gd name="connsiteY4" fmla="*/ 3759 h 1179539"/>
              <a:gd name="connsiteX5" fmla="*/ 0 w 5533629"/>
              <a:gd name="connsiteY5" fmla="*/ 950009 h 1179539"/>
              <a:gd name="connsiteX6" fmla="*/ 5335 w 5533629"/>
              <a:gd name="connsiteY6" fmla="*/ 1179395 h 1179539"/>
              <a:gd name="connsiteX0" fmla="*/ 5335 w 5533629"/>
              <a:gd name="connsiteY0" fmla="*/ 1175895 h 1176039"/>
              <a:gd name="connsiteX1" fmla="*/ 2352714 w 5533629"/>
              <a:gd name="connsiteY1" fmla="*/ 573152 h 1176039"/>
              <a:gd name="connsiteX2" fmla="*/ 5528971 w 5533629"/>
              <a:gd name="connsiteY2" fmla="*/ 1126244 h 1176039"/>
              <a:gd name="connsiteX3" fmla="*/ 5533629 w 5533629"/>
              <a:gd name="connsiteY3" fmla="*/ 845477 h 1176039"/>
              <a:gd name="connsiteX4" fmla="*/ 2347003 w 5533629"/>
              <a:gd name="connsiteY4" fmla="*/ 259 h 1176039"/>
              <a:gd name="connsiteX5" fmla="*/ 0 w 5533629"/>
              <a:gd name="connsiteY5" fmla="*/ 946509 h 1176039"/>
              <a:gd name="connsiteX6" fmla="*/ 5335 w 5533629"/>
              <a:gd name="connsiteY6" fmla="*/ 1175895 h 1176039"/>
              <a:gd name="connsiteX0" fmla="*/ 5335 w 5533629"/>
              <a:gd name="connsiteY0" fmla="*/ 1175895 h 1176039"/>
              <a:gd name="connsiteX1" fmla="*/ 2352714 w 5533629"/>
              <a:gd name="connsiteY1" fmla="*/ 573152 h 1176039"/>
              <a:gd name="connsiteX2" fmla="*/ 5528971 w 5533629"/>
              <a:gd name="connsiteY2" fmla="*/ 1126244 h 1176039"/>
              <a:gd name="connsiteX3" fmla="*/ 5533629 w 5533629"/>
              <a:gd name="connsiteY3" fmla="*/ 845477 h 1176039"/>
              <a:gd name="connsiteX4" fmla="*/ 2347003 w 5533629"/>
              <a:gd name="connsiteY4" fmla="*/ 259 h 1176039"/>
              <a:gd name="connsiteX5" fmla="*/ 0 w 5533629"/>
              <a:gd name="connsiteY5" fmla="*/ 946509 h 1176039"/>
              <a:gd name="connsiteX6" fmla="*/ 5335 w 5533629"/>
              <a:gd name="connsiteY6" fmla="*/ 1175895 h 1176039"/>
              <a:gd name="connsiteX0" fmla="*/ 5335 w 5533629"/>
              <a:gd name="connsiteY0" fmla="*/ 1175895 h 1176051"/>
              <a:gd name="connsiteX1" fmla="*/ 2352714 w 5533629"/>
              <a:gd name="connsiteY1" fmla="*/ 573152 h 1176051"/>
              <a:gd name="connsiteX2" fmla="*/ 5533629 w 5533629"/>
              <a:gd name="connsiteY2" fmla="*/ 845477 h 1176051"/>
              <a:gd name="connsiteX3" fmla="*/ 2347003 w 5533629"/>
              <a:gd name="connsiteY3" fmla="*/ 259 h 1176051"/>
              <a:gd name="connsiteX4" fmla="*/ 0 w 5533629"/>
              <a:gd name="connsiteY4" fmla="*/ 946509 h 1176051"/>
              <a:gd name="connsiteX5" fmla="*/ 5335 w 5533629"/>
              <a:gd name="connsiteY5" fmla="*/ 1175895 h 1176051"/>
              <a:gd name="connsiteX0" fmla="*/ 5335 w 5533629"/>
              <a:gd name="connsiteY0" fmla="*/ 1175895 h 1175895"/>
              <a:gd name="connsiteX1" fmla="*/ 5533629 w 5533629"/>
              <a:gd name="connsiteY1" fmla="*/ 845477 h 1175895"/>
              <a:gd name="connsiteX2" fmla="*/ 2347003 w 5533629"/>
              <a:gd name="connsiteY2" fmla="*/ 259 h 1175895"/>
              <a:gd name="connsiteX3" fmla="*/ 0 w 5533629"/>
              <a:gd name="connsiteY3" fmla="*/ 946509 h 1175895"/>
              <a:gd name="connsiteX4" fmla="*/ 5335 w 5533629"/>
              <a:gd name="connsiteY4" fmla="*/ 1175895 h 1175895"/>
              <a:gd name="connsiteX0" fmla="*/ 5335 w 5533629"/>
              <a:gd name="connsiteY0" fmla="*/ 1175895 h 1267335"/>
              <a:gd name="connsiteX1" fmla="*/ 5533629 w 5533629"/>
              <a:gd name="connsiteY1" fmla="*/ 845477 h 1267335"/>
              <a:gd name="connsiteX2" fmla="*/ 2347003 w 5533629"/>
              <a:gd name="connsiteY2" fmla="*/ 259 h 1267335"/>
              <a:gd name="connsiteX3" fmla="*/ 0 w 5533629"/>
              <a:gd name="connsiteY3" fmla="*/ 946509 h 1267335"/>
              <a:gd name="connsiteX4" fmla="*/ 96775 w 5533629"/>
              <a:gd name="connsiteY4" fmla="*/ 1267335 h 1267335"/>
              <a:gd name="connsiteX0" fmla="*/ 5335 w 5533629"/>
              <a:gd name="connsiteY0" fmla="*/ 1175895 h 1175895"/>
              <a:gd name="connsiteX1" fmla="*/ 5533629 w 5533629"/>
              <a:gd name="connsiteY1" fmla="*/ 845477 h 1175895"/>
              <a:gd name="connsiteX2" fmla="*/ 2347003 w 5533629"/>
              <a:gd name="connsiteY2" fmla="*/ 259 h 1175895"/>
              <a:gd name="connsiteX3" fmla="*/ 0 w 5533629"/>
              <a:gd name="connsiteY3" fmla="*/ 946509 h 1175895"/>
              <a:gd name="connsiteX0" fmla="*/ 5533629 w 5533629"/>
              <a:gd name="connsiteY0" fmla="*/ 845477 h 946509"/>
              <a:gd name="connsiteX1" fmla="*/ 2347003 w 5533629"/>
              <a:gd name="connsiteY1" fmla="*/ 259 h 946509"/>
              <a:gd name="connsiteX2" fmla="*/ 0 w 5533629"/>
              <a:gd name="connsiteY2" fmla="*/ 946509 h 94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3629" h="946509">
                <a:moveTo>
                  <a:pt x="5533629" y="845477"/>
                </a:moveTo>
                <a:cubicBezTo>
                  <a:pt x="3928093" y="795925"/>
                  <a:pt x="3269274" y="-16580"/>
                  <a:pt x="2347003" y="259"/>
                </a:cubicBezTo>
                <a:cubicBezTo>
                  <a:pt x="1424732" y="17098"/>
                  <a:pt x="742551" y="925390"/>
                  <a:pt x="0" y="9465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xmlns="" id="{3A44FF55-54B5-3A43-89D9-EA91A5A76669}"/>
              </a:ext>
            </a:extLst>
          </p:cNvPr>
          <p:cNvSpPr/>
          <p:nvPr/>
        </p:nvSpPr>
        <p:spPr>
          <a:xfrm>
            <a:off x="1818188" y="3876604"/>
            <a:ext cx="5523636" cy="602983"/>
          </a:xfrm>
          <a:custGeom>
            <a:avLst/>
            <a:gdLst>
              <a:gd name="connsiteX0" fmla="*/ 0 w 5544325"/>
              <a:gd name="connsiteY0" fmla="*/ 2743981 h 2975302"/>
              <a:gd name="connsiteX1" fmla="*/ 446856 w 5544325"/>
              <a:gd name="connsiteY1" fmla="*/ 2748118 h 2975302"/>
              <a:gd name="connsiteX2" fmla="*/ 1675710 w 5544325"/>
              <a:gd name="connsiteY2" fmla="*/ 373161 h 2975302"/>
              <a:gd name="connsiteX3" fmla="*/ 2974903 w 5544325"/>
              <a:gd name="connsiteY3" fmla="*/ 178696 h 2975302"/>
              <a:gd name="connsiteX4" fmla="*/ 4137556 w 5544325"/>
              <a:gd name="connsiteY4" fmla="*/ 2090247 h 2975302"/>
              <a:gd name="connsiteX5" fmla="*/ 5544325 w 5544325"/>
              <a:gd name="connsiteY5" fmla="*/ 2607441 h 2975302"/>
              <a:gd name="connsiteX6" fmla="*/ 5544325 w 5544325"/>
              <a:gd name="connsiteY6" fmla="*/ 2607441 h 2975302"/>
              <a:gd name="connsiteX0" fmla="*/ 0 w 5544325"/>
              <a:gd name="connsiteY0" fmla="*/ 2743775 h 2743775"/>
              <a:gd name="connsiteX1" fmla="*/ 1675710 w 5544325"/>
              <a:gd name="connsiteY1" fmla="*/ 372955 h 2743775"/>
              <a:gd name="connsiteX2" fmla="*/ 2974903 w 5544325"/>
              <a:gd name="connsiteY2" fmla="*/ 178490 h 2743775"/>
              <a:gd name="connsiteX3" fmla="*/ 4137556 w 5544325"/>
              <a:gd name="connsiteY3" fmla="*/ 2090041 h 2743775"/>
              <a:gd name="connsiteX4" fmla="*/ 5544325 w 5544325"/>
              <a:gd name="connsiteY4" fmla="*/ 2607235 h 2743775"/>
              <a:gd name="connsiteX5" fmla="*/ 5544325 w 5544325"/>
              <a:gd name="connsiteY5" fmla="*/ 2607235 h 2743775"/>
              <a:gd name="connsiteX0" fmla="*/ 0 w 5544325"/>
              <a:gd name="connsiteY0" fmla="*/ 2743775 h 2743777"/>
              <a:gd name="connsiteX1" fmla="*/ 1675710 w 5544325"/>
              <a:gd name="connsiteY1" fmla="*/ 372955 h 2743777"/>
              <a:gd name="connsiteX2" fmla="*/ 2974903 w 5544325"/>
              <a:gd name="connsiteY2" fmla="*/ 178490 h 2743777"/>
              <a:gd name="connsiteX3" fmla="*/ 4137556 w 5544325"/>
              <a:gd name="connsiteY3" fmla="*/ 2090041 h 2743777"/>
              <a:gd name="connsiteX4" fmla="*/ 5544325 w 5544325"/>
              <a:gd name="connsiteY4" fmla="*/ 2607235 h 2743777"/>
              <a:gd name="connsiteX5" fmla="*/ 5544325 w 5544325"/>
              <a:gd name="connsiteY5" fmla="*/ 2607235 h 2743777"/>
              <a:gd name="connsiteX0" fmla="*/ 0 w 5544325"/>
              <a:gd name="connsiteY0" fmla="*/ 2743775 h 2743820"/>
              <a:gd name="connsiteX1" fmla="*/ 1675710 w 5544325"/>
              <a:gd name="connsiteY1" fmla="*/ 372955 h 2743820"/>
              <a:gd name="connsiteX2" fmla="*/ 2974903 w 5544325"/>
              <a:gd name="connsiteY2" fmla="*/ 178490 h 2743820"/>
              <a:gd name="connsiteX3" fmla="*/ 4137556 w 5544325"/>
              <a:gd name="connsiteY3" fmla="*/ 2090041 h 2743820"/>
              <a:gd name="connsiteX4" fmla="*/ 5544325 w 5544325"/>
              <a:gd name="connsiteY4" fmla="*/ 2607235 h 2743820"/>
              <a:gd name="connsiteX5" fmla="*/ 5544325 w 5544325"/>
              <a:gd name="connsiteY5" fmla="*/ 2607235 h 2743820"/>
              <a:gd name="connsiteX0" fmla="*/ 0 w 5544325"/>
              <a:gd name="connsiteY0" fmla="*/ 3003569 h 3003606"/>
              <a:gd name="connsiteX1" fmla="*/ 2184629 w 5544325"/>
              <a:gd name="connsiteY1" fmla="*/ 210719 h 3003606"/>
              <a:gd name="connsiteX2" fmla="*/ 2974903 w 5544325"/>
              <a:gd name="connsiteY2" fmla="*/ 438284 h 3003606"/>
              <a:gd name="connsiteX3" fmla="*/ 4137556 w 5544325"/>
              <a:gd name="connsiteY3" fmla="*/ 2349835 h 3003606"/>
              <a:gd name="connsiteX4" fmla="*/ 5544325 w 5544325"/>
              <a:gd name="connsiteY4" fmla="*/ 2867029 h 3003606"/>
              <a:gd name="connsiteX5" fmla="*/ 5544325 w 5544325"/>
              <a:gd name="connsiteY5" fmla="*/ 2867029 h 3003606"/>
              <a:gd name="connsiteX0" fmla="*/ 0 w 5544325"/>
              <a:gd name="connsiteY0" fmla="*/ 2797580 h 2797612"/>
              <a:gd name="connsiteX1" fmla="*/ 2184629 w 5544325"/>
              <a:gd name="connsiteY1" fmla="*/ 4730 h 2797612"/>
              <a:gd name="connsiteX2" fmla="*/ 4137556 w 5544325"/>
              <a:gd name="connsiteY2" fmla="*/ 2143846 h 2797612"/>
              <a:gd name="connsiteX3" fmla="*/ 5544325 w 5544325"/>
              <a:gd name="connsiteY3" fmla="*/ 2661040 h 2797612"/>
              <a:gd name="connsiteX4" fmla="*/ 5544325 w 5544325"/>
              <a:gd name="connsiteY4" fmla="*/ 2661040 h 2797612"/>
              <a:gd name="connsiteX0" fmla="*/ 0 w 5544325"/>
              <a:gd name="connsiteY0" fmla="*/ 2764550 h 2764583"/>
              <a:gd name="connsiteX1" fmla="*/ 2023264 w 5544325"/>
              <a:gd name="connsiteY1" fmla="*/ 4800 h 2764583"/>
              <a:gd name="connsiteX2" fmla="*/ 4137556 w 5544325"/>
              <a:gd name="connsiteY2" fmla="*/ 2110816 h 2764583"/>
              <a:gd name="connsiteX3" fmla="*/ 5544325 w 5544325"/>
              <a:gd name="connsiteY3" fmla="*/ 2628010 h 2764583"/>
              <a:gd name="connsiteX4" fmla="*/ 5544325 w 5544325"/>
              <a:gd name="connsiteY4" fmla="*/ 2628010 h 2764583"/>
              <a:gd name="connsiteX0" fmla="*/ 0 w 5544325"/>
              <a:gd name="connsiteY0" fmla="*/ 2759835 h 2759867"/>
              <a:gd name="connsiteX1" fmla="*/ 2023264 w 5544325"/>
              <a:gd name="connsiteY1" fmla="*/ 85 h 2759867"/>
              <a:gd name="connsiteX2" fmla="*/ 4137556 w 5544325"/>
              <a:gd name="connsiteY2" fmla="*/ 2106101 h 2759867"/>
              <a:gd name="connsiteX3" fmla="*/ 5544325 w 5544325"/>
              <a:gd name="connsiteY3" fmla="*/ 2623295 h 2759867"/>
              <a:gd name="connsiteX4" fmla="*/ 5544325 w 5544325"/>
              <a:gd name="connsiteY4" fmla="*/ 2623295 h 2759867"/>
              <a:gd name="connsiteX0" fmla="*/ 0 w 5544325"/>
              <a:gd name="connsiteY0" fmla="*/ 2759783 h 2759814"/>
              <a:gd name="connsiteX1" fmla="*/ 2023264 w 5544325"/>
              <a:gd name="connsiteY1" fmla="*/ 33 h 2759814"/>
              <a:gd name="connsiteX2" fmla="*/ 4137556 w 5544325"/>
              <a:gd name="connsiteY2" fmla="*/ 2106049 h 2759814"/>
              <a:gd name="connsiteX3" fmla="*/ 5544325 w 5544325"/>
              <a:gd name="connsiteY3" fmla="*/ 2623243 h 2759814"/>
              <a:gd name="connsiteX4" fmla="*/ 5544325 w 5544325"/>
              <a:gd name="connsiteY4" fmla="*/ 2623243 h 2759814"/>
              <a:gd name="connsiteX0" fmla="*/ 0 w 5544325"/>
              <a:gd name="connsiteY0" fmla="*/ 2759764 h 2759795"/>
              <a:gd name="connsiteX1" fmla="*/ 2023264 w 5544325"/>
              <a:gd name="connsiteY1" fmla="*/ 14 h 2759795"/>
              <a:gd name="connsiteX2" fmla="*/ 4137556 w 5544325"/>
              <a:gd name="connsiteY2" fmla="*/ 2106030 h 2759795"/>
              <a:gd name="connsiteX3" fmla="*/ 5544325 w 5544325"/>
              <a:gd name="connsiteY3" fmla="*/ 2623224 h 2759795"/>
              <a:gd name="connsiteX4" fmla="*/ 5544325 w 5544325"/>
              <a:gd name="connsiteY4" fmla="*/ 2623224 h 2759795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77433 h 2777467"/>
              <a:gd name="connsiteX1" fmla="*/ 2023264 w 5544325"/>
              <a:gd name="connsiteY1" fmla="*/ 17683 h 2777467"/>
              <a:gd name="connsiteX2" fmla="*/ 3578985 w 5544325"/>
              <a:gd name="connsiteY2" fmla="*/ 1643743 h 2777467"/>
              <a:gd name="connsiteX3" fmla="*/ 5544325 w 5544325"/>
              <a:gd name="connsiteY3" fmla="*/ 2640893 h 2777467"/>
              <a:gd name="connsiteX4" fmla="*/ 5544325 w 5544325"/>
              <a:gd name="connsiteY4" fmla="*/ 2640893 h 2777467"/>
              <a:gd name="connsiteX0" fmla="*/ 0 w 5544325"/>
              <a:gd name="connsiteY0" fmla="*/ 2759925 h 2759957"/>
              <a:gd name="connsiteX1" fmla="*/ 2023264 w 5544325"/>
              <a:gd name="connsiteY1" fmla="*/ 175 h 2759957"/>
              <a:gd name="connsiteX2" fmla="*/ 5544325 w 5544325"/>
              <a:gd name="connsiteY2" fmla="*/ 2623385 h 2759957"/>
              <a:gd name="connsiteX3" fmla="*/ 5544325 w 5544325"/>
              <a:gd name="connsiteY3" fmla="*/ 2623385 h 2759957"/>
              <a:gd name="connsiteX0" fmla="*/ 0 w 5544325"/>
              <a:gd name="connsiteY0" fmla="*/ 2759914 h 2759946"/>
              <a:gd name="connsiteX1" fmla="*/ 2023264 w 5544325"/>
              <a:gd name="connsiteY1" fmla="*/ 164 h 2759946"/>
              <a:gd name="connsiteX2" fmla="*/ 5544325 w 5544325"/>
              <a:gd name="connsiteY2" fmla="*/ 2623374 h 2759946"/>
              <a:gd name="connsiteX3" fmla="*/ 5544325 w 5544325"/>
              <a:gd name="connsiteY3" fmla="*/ 2623374 h 2759946"/>
              <a:gd name="connsiteX0" fmla="*/ 0 w 5544325"/>
              <a:gd name="connsiteY0" fmla="*/ 526541 h 526710"/>
              <a:gd name="connsiteX1" fmla="*/ 2337719 w 5544325"/>
              <a:gd name="connsiteY1" fmla="*/ 1071 h 526710"/>
              <a:gd name="connsiteX2" fmla="*/ 5544325 w 5544325"/>
              <a:gd name="connsiteY2" fmla="*/ 390001 h 526710"/>
              <a:gd name="connsiteX3" fmla="*/ 5544325 w 5544325"/>
              <a:gd name="connsiteY3" fmla="*/ 390001 h 526710"/>
              <a:gd name="connsiteX0" fmla="*/ 0 w 5773436"/>
              <a:gd name="connsiteY0" fmla="*/ 526578 h 526747"/>
              <a:gd name="connsiteX1" fmla="*/ 2337719 w 5773436"/>
              <a:gd name="connsiteY1" fmla="*/ 1108 h 526747"/>
              <a:gd name="connsiteX2" fmla="*/ 5544325 w 5773436"/>
              <a:gd name="connsiteY2" fmla="*/ 390038 h 526747"/>
              <a:gd name="connsiteX3" fmla="*/ 5511224 w 5773436"/>
              <a:gd name="connsiteY3" fmla="*/ 464514 h 526747"/>
              <a:gd name="connsiteX0" fmla="*/ 0 w 5544325"/>
              <a:gd name="connsiteY0" fmla="*/ 526578 h 526747"/>
              <a:gd name="connsiteX1" fmla="*/ 2337719 w 5544325"/>
              <a:gd name="connsiteY1" fmla="*/ 1108 h 526747"/>
              <a:gd name="connsiteX2" fmla="*/ 5544325 w 5544325"/>
              <a:gd name="connsiteY2" fmla="*/ 390038 h 526747"/>
              <a:gd name="connsiteX0" fmla="*/ 0 w 5093331"/>
              <a:gd name="connsiteY0" fmla="*/ 525763 h 525929"/>
              <a:gd name="connsiteX1" fmla="*/ 2337719 w 5093331"/>
              <a:gd name="connsiteY1" fmla="*/ 293 h 525929"/>
              <a:gd name="connsiteX2" fmla="*/ 5093331 w 5093331"/>
              <a:gd name="connsiteY2" fmla="*/ 451286 h 525929"/>
              <a:gd name="connsiteX0" fmla="*/ 0 w 5507086"/>
              <a:gd name="connsiteY0" fmla="*/ 525618 h 525783"/>
              <a:gd name="connsiteX1" fmla="*/ 2337719 w 5507086"/>
              <a:gd name="connsiteY1" fmla="*/ 148 h 525783"/>
              <a:gd name="connsiteX2" fmla="*/ 5507086 w 5507086"/>
              <a:gd name="connsiteY2" fmla="*/ 471829 h 525783"/>
              <a:gd name="connsiteX0" fmla="*/ 0 w 5523636"/>
              <a:gd name="connsiteY0" fmla="*/ 525595 h 525760"/>
              <a:gd name="connsiteX1" fmla="*/ 2337719 w 5523636"/>
              <a:gd name="connsiteY1" fmla="*/ 125 h 525760"/>
              <a:gd name="connsiteX2" fmla="*/ 5523636 w 5523636"/>
              <a:gd name="connsiteY2" fmla="*/ 475944 h 525760"/>
              <a:gd name="connsiteX0" fmla="*/ 0 w 5523636"/>
              <a:gd name="connsiteY0" fmla="*/ 525616 h 525781"/>
              <a:gd name="connsiteX1" fmla="*/ 2337719 w 5523636"/>
              <a:gd name="connsiteY1" fmla="*/ 146 h 525781"/>
              <a:gd name="connsiteX2" fmla="*/ 5523636 w 5523636"/>
              <a:gd name="connsiteY2" fmla="*/ 475965 h 525781"/>
              <a:gd name="connsiteX0" fmla="*/ 0 w 5754025"/>
              <a:gd name="connsiteY0" fmla="*/ 525616 h 525781"/>
              <a:gd name="connsiteX1" fmla="*/ 2337719 w 5754025"/>
              <a:gd name="connsiteY1" fmla="*/ 146 h 525781"/>
              <a:gd name="connsiteX2" fmla="*/ 5523636 w 5754025"/>
              <a:gd name="connsiteY2" fmla="*/ 475965 h 525781"/>
              <a:gd name="connsiteX3" fmla="*/ 5503844 w 5754025"/>
              <a:gd name="connsiteY3" fmla="*/ 472042 h 525781"/>
              <a:gd name="connsiteX0" fmla="*/ 0 w 5741743"/>
              <a:gd name="connsiteY0" fmla="*/ 791940 h 792105"/>
              <a:gd name="connsiteX1" fmla="*/ 2337719 w 5741743"/>
              <a:gd name="connsiteY1" fmla="*/ 266470 h 792105"/>
              <a:gd name="connsiteX2" fmla="*/ 5523636 w 5741743"/>
              <a:gd name="connsiteY2" fmla="*/ 742289 h 792105"/>
              <a:gd name="connsiteX3" fmla="*/ 5464726 w 5741743"/>
              <a:gd name="connsiteY3" fmla="*/ 0 h 792105"/>
              <a:gd name="connsiteX0" fmla="*/ 0 w 5741743"/>
              <a:gd name="connsiteY0" fmla="*/ 845540 h 845705"/>
              <a:gd name="connsiteX1" fmla="*/ 2337719 w 5741743"/>
              <a:gd name="connsiteY1" fmla="*/ 320070 h 845705"/>
              <a:gd name="connsiteX2" fmla="*/ 5523636 w 5741743"/>
              <a:gd name="connsiteY2" fmla="*/ 795889 h 845705"/>
              <a:gd name="connsiteX3" fmla="*/ 5464726 w 5741743"/>
              <a:gd name="connsiteY3" fmla="*/ 53600 h 845705"/>
              <a:gd name="connsiteX4" fmla="*/ 5484285 w 5741743"/>
              <a:gd name="connsiteY4" fmla="*/ 58490 h 845705"/>
              <a:gd name="connsiteX0" fmla="*/ 0 w 5741743"/>
              <a:gd name="connsiteY0" fmla="*/ 1486298 h 1486463"/>
              <a:gd name="connsiteX1" fmla="*/ 2337719 w 5741743"/>
              <a:gd name="connsiteY1" fmla="*/ 960828 h 1486463"/>
              <a:gd name="connsiteX2" fmla="*/ 5523636 w 5741743"/>
              <a:gd name="connsiteY2" fmla="*/ 1436647 h 1486463"/>
              <a:gd name="connsiteX3" fmla="*/ 5464726 w 5741743"/>
              <a:gd name="connsiteY3" fmla="*/ 694358 h 1486463"/>
              <a:gd name="connsiteX4" fmla="*/ 2359678 w 5741743"/>
              <a:gd name="connsiteY4" fmla="*/ 1 h 1486463"/>
              <a:gd name="connsiteX0" fmla="*/ 0 w 5741743"/>
              <a:gd name="connsiteY0" fmla="*/ 1540627 h 1540792"/>
              <a:gd name="connsiteX1" fmla="*/ 2337719 w 5741743"/>
              <a:gd name="connsiteY1" fmla="*/ 1015157 h 1540792"/>
              <a:gd name="connsiteX2" fmla="*/ 5523636 w 5741743"/>
              <a:gd name="connsiteY2" fmla="*/ 1490976 h 1540792"/>
              <a:gd name="connsiteX3" fmla="*/ 5464726 w 5741743"/>
              <a:gd name="connsiteY3" fmla="*/ 748687 h 1540792"/>
              <a:gd name="connsiteX4" fmla="*/ 2359678 w 5741743"/>
              <a:gd name="connsiteY4" fmla="*/ 54330 h 1540792"/>
              <a:gd name="connsiteX5" fmla="*/ 2345008 w 5741743"/>
              <a:gd name="connsiteY5" fmla="*/ 44550 h 1540792"/>
              <a:gd name="connsiteX0" fmla="*/ 2115 w 5743858"/>
              <a:gd name="connsiteY0" fmla="*/ 1493994 h 1494159"/>
              <a:gd name="connsiteX1" fmla="*/ 2339834 w 5743858"/>
              <a:gd name="connsiteY1" fmla="*/ 968524 h 1494159"/>
              <a:gd name="connsiteX2" fmla="*/ 5525751 w 5743858"/>
              <a:gd name="connsiteY2" fmla="*/ 1444343 h 1494159"/>
              <a:gd name="connsiteX3" fmla="*/ 5466841 w 5743858"/>
              <a:gd name="connsiteY3" fmla="*/ 702054 h 1494159"/>
              <a:gd name="connsiteX4" fmla="*/ 2361793 w 5743858"/>
              <a:gd name="connsiteY4" fmla="*/ 7697 h 1494159"/>
              <a:gd name="connsiteX5" fmla="*/ 0 w 5743858"/>
              <a:gd name="connsiteY5" fmla="*/ 1151919 h 1494159"/>
              <a:gd name="connsiteX0" fmla="*/ 2115 w 5743858"/>
              <a:gd name="connsiteY0" fmla="*/ 1493994 h 1494159"/>
              <a:gd name="connsiteX1" fmla="*/ 2339834 w 5743858"/>
              <a:gd name="connsiteY1" fmla="*/ 968524 h 1494159"/>
              <a:gd name="connsiteX2" fmla="*/ 5525751 w 5743858"/>
              <a:gd name="connsiteY2" fmla="*/ 1444343 h 1494159"/>
              <a:gd name="connsiteX3" fmla="*/ 5466841 w 5743858"/>
              <a:gd name="connsiteY3" fmla="*/ 702054 h 1494159"/>
              <a:gd name="connsiteX4" fmla="*/ 2361793 w 5743858"/>
              <a:gd name="connsiteY4" fmla="*/ 7697 h 1494159"/>
              <a:gd name="connsiteX5" fmla="*/ 0 w 5743858"/>
              <a:gd name="connsiteY5" fmla="*/ 1151919 h 1494159"/>
              <a:gd name="connsiteX6" fmla="*/ 2115 w 5743858"/>
              <a:gd name="connsiteY6" fmla="*/ 1493994 h 1494159"/>
              <a:gd name="connsiteX0" fmla="*/ 2115 w 5744346"/>
              <a:gd name="connsiteY0" fmla="*/ 1493994 h 1494159"/>
              <a:gd name="connsiteX1" fmla="*/ 2339834 w 5744346"/>
              <a:gd name="connsiteY1" fmla="*/ 968524 h 1494159"/>
              <a:gd name="connsiteX2" fmla="*/ 5525751 w 5744346"/>
              <a:gd name="connsiteY2" fmla="*/ 1444343 h 1494159"/>
              <a:gd name="connsiteX3" fmla="*/ 5466841 w 5744346"/>
              <a:gd name="connsiteY3" fmla="*/ 702054 h 1494159"/>
              <a:gd name="connsiteX4" fmla="*/ 2361793 w 5744346"/>
              <a:gd name="connsiteY4" fmla="*/ 7697 h 1494159"/>
              <a:gd name="connsiteX5" fmla="*/ 0 w 5744346"/>
              <a:gd name="connsiteY5" fmla="*/ 1151919 h 1494159"/>
              <a:gd name="connsiteX6" fmla="*/ 2115 w 5744346"/>
              <a:gd name="connsiteY6" fmla="*/ 1493994 h 1494159"/>
              <a:gd name="connsiteX0" fmla="*/ 2115 w 5746324"/>
              <a:gd name="connsiteY0" fmla="*/ 1493994 h 1494159"/>
              <a:gd name="connsiteX1" fmla="*/ 2339834 w 5746324"/>
              <a:gd name="connsiteY1" fmla="*/ 968524 h 1494159"/>
              <a:gd name="connsiteX2" fmla="*/ 5525751 w 5746324"/>
              <a:gd name="connsiteY2" fmla="*/ 1444343 h 1494159"/>
              <a:gd name="connsiteX3" fmla="*/ 5466841 w 5746324"/>
              <a:gd name="connsiteY3" fmla="*/ 702054 h 1494159"/>
              <a:gd name="connsiteX4" fmla="*/ 2361793 w 5746324"/>
              <a:gd name="connsiteY4" fmla="*/ 7697 h 1494159"/>
              <a:gd name="connsiteX5" fmla="*/ 0 w 5746324"/>
              <a:gd name="connsiteY5" fmla="*/ 1151919 h 1494159"/>
              <a:gd name="connsiteX6" fmla="*/ 2115 w 5746324"/>
              <a:gd name="connsiteY6" fmla="*/ 1493994 h 1494159"/>
              <a:gd name="connsiteX0" fmla="*/ 2115 w 5767008"/>
              <a:gd name="connsiteY0" fmla="*/ 1493994 h 1494159"/>
              <a:gd name="connsiteX1" fmla="*/ 2339834 w 5767008"/>
              <a:gd name="connsiteY1" fmla="*/ 968524 h 1494159"/>
              <a:gd name="connsiteX2" fmla="*/ 5525751 w 5767008"/>
              <a:gd name="connsiteY2" fmla="*/ 1444343 h 1494159"/>
              <a:gd name="connsiteX3" fmla="*/ 5530409 w 5767008"/>
              <a:gd name="connsiteY3" fmla="*/ 692274 h 1494159"/>
              <a:gd name="connsiteX4" fmla="*/ 2361793 w 5767008"/>
              <a:gd name="connsiteY4" fmla="*/ 7697 h 1494159"/>
              <a:gd name="connsiteX5" fmla="*/ 0 w 5767008"/>
              <a:gd name="connsiteY5" fmla="*/ 1151919 h 1494159"/>
              <a:gd name="connsiteX6" fmla="*/ 2115 w 5767008"/>
              <a:gd name="connsiteY6" fmla="*/ 1493994 h 1494159"/>
              <a:gd name="connsiteX0" fmla="*/ 2115 w 6375835"/>
              <a:gd name="connsiteY0" fmla="*/ 1493994 h 1494159"/>
              <a:gd name="connsiteX1" fmla="*/ 2339834 w 6375835"/>
              <a:gd name="connsiteY1" fmla="*/ 968524 h 1494159"/>
              <a:gd name="connsiteX2" fmla="*/ 5525751 w 6375835"/>
              <a:gd name="connsiteY2" fmla="*/ 1444343 h 1494159"/>
              <a:gd name="connsiteX3" fmla="*/ 5530409 w 6375835"/>
              <a:gd name="connsiteY3" fmla="*/ 692274 h 1494159"/>
              <a:gd name="connsiteX4" fmla="*/ 2361793 w 6375835"/>
              <a:gd name="connsiteY4" fmla="*/ 7697 h 1494159"/>
              <a:gd name="connsiteX5" fmla="*/ 0 w 6375835"/>
              <a:gd name="connsiteY5" fmla="*/ 1151919 h 1494159"/>
              <a:gd name="connsiteX6" fmla="*/ 2115 w 6375835"/>
              <a:gd name="connsiteY6" fmla="*/ 1493994 h 1494159"/>
              <a:gd name="connsiteX0" fmla="*/ 2115 w 6375835"/>
              <a:gd name="connsiteY0" fmla="*/ 1493994 h 1494159"/>
              <a:gd name="connsiteX1" fmla="*/ 2339834 w 6375835"/>
              <a:gd name="connsiteY1" fmla="*/ 968524 h 1494159"/>
              <a:gd name="connsiteX2" fmla="*/ 5525751 w 6375835"/>
              <a:gd name="connsiteY2" fmla="*/ 1444343 h 1494159"/>
              <a:gd name="connsiteX3" fmla="*/ 5530409 w 6375835"/>
              <a:gd name="connsiteY3" fmla="*/ 692274 h 1494159"/>
              <a:gd name="connsiteX4" fmla="*/ 2361793 w 6375835"/>
              <a:gd name="connsiteY4" fmla="*/ 7697 h 1494159"/>
              <a:gd name="connsiteX5" fmla="*/ 0 w 6375835"/>
              <a:gd name="connsiteY5" fmla="*/ 1151919 h 1494159"/>
              <a:gd name="connsiteX6" fmla="*/ 2115 w 6375835"/>
              <a:gd name="connsiteY6" fmla="*/ 1493994 h 1494159"/>
              <a:gd name="connsiteX0" fmla="*/ 2115 w 5763677"/>
              <a:gd name="connsiteY0" fmla="*/ 1493994 h 1494159"/>
              <a:gd name="connsiteX1" fmla="*/ 2339834 w 5763677"/>
              <a:gd name="connsiteY1" fmla="*/ 968524 h 1494159"/>
              <a:gd name="connsiteX2" fmla="*/ 5525751 w 5763677"/>
              <a:gd name="connsiteY2" fmla="*/ 1444343 h 1494159"/>
              <a:gd name="connsiteX3" fmla="*/ 5530409 w 5763677"/>
              <a:gd name="connsiteY3" fmla="*/ 692274 h 1494159"/>
              <a:gd name="connsiteX4" fmla="*/ 2361793 w 5763677"/>
              <a:gd name="connsiteY4" fmla="*/ 7697 h 1494159"/>
              <a:gd name="connsiteX5" fmla="*/ 0 w 5763677"/>
              <a:gd name="connsiteY5" fmla="*/ 1151919 h 1494159"/>
              <a:gd name="connsiteX6" fmla="*/ 2115 w 5763677"/>
              <a:gd name="connsiteY6" fmla="*/ 1493994 h 1494159"/>
              <a:gd name="connsiteX0" fmla="*/ 2115 w 5763677"/>
              <a:gd name="connsiteY0" fmla="*/ 1493994 h 1494159"/>
              <a:gd name="connsiteX1" fmla="*/ 2339834 w 5763677"/>
              <a:gd name="connsiteY1" fmla="*/ 968524 h 1494159"/>
              <a:gd name="connsiteX2" fmla="*/ 5525751 w 5763677"/>
              <a:gd name="connsiteY2" fmla="*/ 1444343 h 1494159"/>
              <a:gd name="connsiteX3" fmla="*/ 5530409 w 5763677"/>
              <a:gd name="connsiteY3" fmla="*/ 692274 h 1494159"/>
              <a:gd name="connsiteX4" fmla="*/ 2361793 w 5763677"/>
              <a:gd name="connsiteY4" fmla="*/ 7697 h 1494159"/>
              <a:gd name="connsiteX5" fmla="*/ 0 w 5763677"/>
              <a:gd name="connsiteY5" fmla="*/ 1151919 h 1494159"/>
              <a:gd name="connsiteX6" fmla="*/ 2115 w 5763677"/>
              <a:gd name="connsiteY6" fmla="*/ 1493994 h 1494159"/>
              <a:gd name="connsiteX0" fmla="*/ 2115 w 5530917"/>
              <a:gd name="connsiteY0" fmla="*/ 1493994 h 1494159"/>
              <a:gd name="connsiteX1" fmla="*/ 2339834 w 5530917"/>
              <a:gd name="connsiteY1" fmla="*/ 968524 h 1494159"/>
              <a:gd name="connsiteX2" fmla="*/ 5525751 w 5530917"/>
              <a:gd name="connsiteY2" fmla="*/ 1444343 h 1494159"/>
              <a:gd name="connsiteX3" fmla="*/ 5530409 w 5530917"/>
              <a:gd name="connsiteY3" fmla="*/ 692274 h 1494159"/>
              <a:gd name="connsiteX4" fmla="*/ 2361793 w 5530917"/>
              <a:gd name="connsiteY4" fmla="*/ 7697 h 1494159"/>
              <a:gd name="connsiteX5" fmla="*/ 0 w 5530917"/>
              <a:gd name="connsiteY5" fmla="*/ 1151919 h 1494159"/>
              <a:gd name="connsiteX6" fmla="*/ 2115 w 5530917"/>
              <a:gd name="connsiteY6" fmla="*/ 1493994 h 1494159"/>
              <a:gd name="connsiteX0" fmla="*/ 2115 w 5530409"/>
              <a:gd name="connsiteY0" fmla="*/ 1493994 h 1494159"/>
              <a:gd name="connsiteX1" fmla="*/ 2339834 w 5530409"/>
              <a:gd name="connsiteY1" fmla="*/ 968524 h 1494159"/>
              <a:gd name="connsiteX2" fmla="*/ 5525751 w 5530409"/>
              <a:gd name="connsiteY2" fmla="*/ 1444343 h 1494159"/>
              <a:gd name="connsiteX3" fmla="*/ 5530409 w 5530409"/>
              <a:gd name="connsiteY3" fmla="*/ 692274 h 1494159"/>
              <a:gd name="connsiteX4" fmla="*/ 2361793 w 5530409"/>
              <a:gd name="connsiteY4" fmla="*/ 7697 h 1494159"/>
              <a:gd name="connsiteX5" fmla="*/ 0 w 5530409"/>
              <a:gd name="connsiteY5" fmla="*/ 1151919 h 1494159"/>
              <a:gd name="connsiteX6" fmla="*/ 2115 w 5530409"/>
              <a:gd name="connsiteY6" fmla="*/ 1493994 h 1494159"/>
              <a:gd name="connsiteX0" fmla="*/ 2115 w 5530409"/>
              <a:gd name="connsiteY0" fmla="*/ 1493994 h 1494159"/>
              <a:gd name="connsiteX1" fmla="*/ 2339834 w 5530409"/>
              <a:gd name="connsiteY1" fmla="*/ 968524 h 1494159"/>
              <a:gd name="connsiteX2" fmla="*/ 5525751 w 5530409"/>
              <a:gd name="connsiteY2" fmla="*/ 1444343 h 1494159"/>
              <a:gd name="connsiteX3" fmla="*/ 5530409 w 5530409"/>
              <a:gd name="connsiteY3" fmla="*/ 692274 h 1494159"/>
              <a:gd name="connsiteX4" fmla="*/ 2361793 w 5530409"/>
              <a:gd name="connsiteY4" fmla="*/ 7697 h 1494159"/>
              <a:gd name="connsiteX5" fmla="*/ 0 w 5530409"/>
              <a:gd name="connsiteY5" fmla="*/ 1151919 h 1494159"/>
              <a:gd name="connsiteX6" fmla="*/ 2115 w 5530409"/>
              <a:gd name="connsiteY6" fmla="*/ 1493994 h 1494159"/>
              <a:gd name="connsiteX0" fmla="*/ 2115 w 5530409"/>
              <a:gd name="connsiteY0" fmla="*/ 1486838 h 1487003"/>
              <a:gd name="connsiteX1" fmla="*/ 2339834 w 5530409"/>
              <a:gd name="connsiteY1" fmla="*/ 961368 h 1487003"/>
              <a:gd name="connsiteX2" fmla="*/ 5525751 w 5530409"/>
              <a:gd name="connsiteY2" fmla="*/ 1437187 h 1487003"/>
              <a:gd name="connsiteX3" fmla="*/ 5530409 w 5530409"/>
              <a:gd name="connsiteY3" fmla="*/ 685118 h 1487003"/>
              <a:gd name="connsiteX4" fmla="*/ 2361793 w 5530409"/>
              <a:gd name="connsiteY4" fmla="*/ 541 h 1487003"/>
              <a:gd name="connsiteX5" fmla="*/ 0 w 5530409"/>
              <a:gd name="connsiteY5" fmla="*/ 1144763 h 1487003"/>
              <a:gd name="connsiteX6" fmla="*/ 2115 w 5530409"/>
              <a:gd name="connsiteY6" fmla="*/ 1486838 h 1487003"/>
              <a:gd name="connsiteX0" fmla="*/ 2115 w 5530409"/>
              <a:gd name="connsiteY0" fmla="*/ 1486838 h 1487003"/>
              <a:gd name="connsiteX1" fmla="*/ 2339834 w 5530409"/>
              <a:gd name="connsiteY1" fmla="*/ 961368 h 1487003"/>
              <a:gd name="connsiteX2" fmla="*/ 5525751 w 5530409"/>
              <a:gd name="connsiteY2" fmla="*/ 1437187 h 1487003"/>
              <a:gd name="connsiteX3" fmla="*/ 5530409 w 5530409"/>
              <a:gd name="connsiteY3" fmla="*/ 685118 h 1487003"/>
              <a:gd name="connsiteX4" fmla="*/ 2361793 w 5530409"/>
              <a:gd name="connsiteY4" fmla="*/ 541 h 1487003"/>
              <a:gd name="connsiteX5" fmla="*/ 0 w 5530409"/>
              <a:gd name="connsiteY5" fmla="*/ 1144763 h 1487003"/>
              <a:gd name="connsiteX6" fmla="*/ 2115 w 5530409"/>
              <a:gd name="connsiteY6" fmla="*/ 1486838 h 1487003"/>
              <a:gd name="connsiteX0" fmla="*/ 2115 w 5530409"/>
              <a:gd name="connsiteY0" fmla="*/ 1486675 h 1486840"/>
              <a:gd name="connsiteX1" fmla="*/ 2339834 w 5530409"/>
              <a:gd name="connsiteY1" fmla="*/ 961205 h 1486840"/>
              <a:gd name="connsiteX2" fmla="*/ 5525751 w 5530409"/>
              <a:gd name="connsiteY2" fmla="*/ 1437024 h 1486840"/>
              <a:gd name="connsiteX3" fmla="*/ 5530409 w 5530409"/>
              <a:gd name="connsiteY3" fmla="*/ 684955 h 1486840"/>
              <a:gd name="connsiteX4" fmla="*/ 2361793 w 5530409"/>
              <a:gd name="connsiteY4" fmla="*/ 378 h 1486840"/>
              <a:gd name="connsiteX5" fmla="*/ 0 w 5530409"/>
              <a:gd name="connsiteY5" fmla="*/ 1144600 h 1486840"/>
              <a:gd name="connsiteX6" fmla="*/ 2115 w 5530409"/>
              <a:gd name="connsiteY6" fmla="*/ 1486675 h 1486840"/>
              <a:gd name="connsiteX0" fmla="*/ 3654 w 5531948"/>
              <a:gd name="connsiteY0" fmla="*/ 1486675 h 1486840"/>
              <a:gd name="connsiteX1" fmla="*/ 2341373 w 5531948"/>
              <a:gd name="connsiteY1" fmla="*/ 961205 h 1486840"/>
              <a:gd name="connsiteX2" fmla="*/ 5527290 w 5531948"/>
              <a:gd name="connsiteY2" fmla="*/ 1437024 h 1486840"/>
              <a:gd name="connsiteX3" fmla="*/ 5531948 w 5531948"/>
              <a:gd name="connsiteY3" fmla="*/ 684955 h 1486840"/>
              <a:gd name="connsiteX4" fmla="*/ 2363332 w 5531948"/>
              <a:gd name="connsiteY4" fmla="*/ 378 h 1486840"/>
              <a:gd name="connsiteX5" fmla="*/ 1539 w 5531948"/>
              <a:gd name="connsiteY5" fmla="*/ 1144600 h 1486840"/>
              <a:gd name="connsiteX6" fmla="*/ 3654 w 5531948"/>
              <a:gd name="connsiteY6" fmla="*/ 1486675 h 1486840"/>
              <a:gd name="connsiteX0" fmla="*/ 2115 w 5530409"/>
              <a:gd name="connsiteY0" fmla="*/ 1486675 h 1486840"/>
              <a:gd name="connsiteX1" fmla="*/ 2339834 w 5530409"/>
              <a:gd name="connsiteY1" fmla="*/ 961205 h 1486840"/>
              <a:gd name="connsiteX2" fmla="*/ 5525751 w 5530409"/>
              <a:gd name="connsiteY2" fmla="*/ 1437024 h 1486840"/>
              <a:gd name="connsiteX3" fmla="*/ 5530409 w 5530409"/>
              <a:gd name="connsiteY3" fmla="*/ 684955 h 1486840"/>
              <a:gd name="connsiteX4" fmla="*/ 2361793 w 5530409"/>
              <a:gd name="connsiteY4" fmla="*/ 378 h 1486840"/>
              <a:gd name="connsiteX5" fmla="*/ 0 w 5530409"/>
              <a:gd name="connsiteY5" fmla="*/ 1144600 h 1486840"/>
              <a:gd name="connsiteX6" fmla="*/ 2115 w 5530409"/>
              <a:gd name="connsiteY6" fmla="*/ 1486675 h 1486840"/>
              <a:gd name="connsiteX0" fmla="*/ 2115 w 5530409"/>
              <a:gd name="connsiteY0" fmla="*/ 1486737 h 1486902"/>
              <a:gd name="connsiteX1" fmla="*/ 2339834 w 5530409"/>
              <a:gd name="connsiteY1" fmla="*/ 961267 h 1486902"/>
              <a:gd name="connsiteX2" fmla="*/ 5525751 w 5530409"/>
              <a:gd name="connsiteY2" fmla="*/ 1437086 h 1486902"/>
              <a:gd name="connsiteX3" fmla="*/ 5530409 w 5530409"/>
              <a:gd name="connsiteY3" fmla="*/ 685017 h 1486902"/>
              <a:gd name="connsiteX4" fmla="*/ 2361793 w 5530409"/>
              <a:gd name="connsiteY4" fmla="*/ 440 h 1486902"/>
              <a:gd name="connsiteX5" fmla="*/ 0 w 5530409"/>
              <a:gd name="connsiteY5" fmla="*/ 1144662 h 1486902"/>
              <a:gd name="connsiteX6" fmla="*/ 2115 w 5530409"/>
              <a:gd name="connsiteY6" fmla="*/ 1486737 h 1486902"/>
              <a:gd name="connsiteX0" fmla="*/ 207870 w 5736164"/>
              <a:gd name="connsiteY0" fmla="*/ 1486854 h 1487019"/>
              <a:gd name="connsiteX1" fmla="*/ 2545589 w 5736164"/>
              <a:gd name="connsiteY1" fmla="*/ 961384 h 1487019"/>
              <a:gd name="connsiteX2" fmla="*/ 5731506 w 5736164"/>
              <a:gd name="connsiteY2" fmla="*/ 1437203 h 1487019"/>
              <a:gd name="connsiteX3" fmla="*/ 5736164 w 5736164"/>
              <a:gd name="connsiteY3" fmla="*/ 685134 h 1487019"/>
              <a:gd name="connsiteX4" fmla="*/ 2567548 w 5736164"/>
              <a:gd name="connsiteY4" fmla="*/ 557 h 1487019"/>
              <a:gd name="connsiteX5" fmla="*/ 205755 w 5736164"/>
              <a:gd name="connsiteY5" fmla="*/ 1144779 h 1487019"/>
              <a:gd name="connsiteX6" fmla="*/ 207870 w 5736164"/>
              <a:gd name="connsiteY6" fmla="*/ 1486854 h 1487019"/>
              <a:gd name="connsiteX0" fmla="*/ 207870 w 5736164"/>
              <a:gd name="connsiteY0" fmla="*/ 1486854 h 1487019"/>
              <a:gd name="connsiteX1" fmla="*/ 2545589 w 5736164"/>
              <a:gd name="connsiteY1" fmla="*/ 961384 h 1487019"/>
              <a:gd name="connsiteX2" fmla="*/ 5731506 w 5736164"/>
              <a:gd name="connsiteY2" fmla="*/ 1437203 h 1487019"/>
              <a:gd name="connsiteX3" fmla="*/ 5736164 w 5736164"/>
              <a:gd name="connsiteY3" fmla="*/ 685134 h 1487019"/>
              <a:gd name="connsiteX4" fmla="*/ 2567548 w 5736164"/>
              <a:gd name="connsiteY4" fmla="*/ 557 h 1487019"/>
              <a:gd name="connsiteX5" fmla="*/ 205755 w 5736164"/>
              <a:gd name="connsiteY5" fmla="*/ 1144779 h 1487019"/>
              <a:gd name="connsiteX6" fmla="*/ 207870 w 5736164"/>
              <a:gd name="connsiteY6" fmla="*/ 1486854 h 1487019"/>
              <a:gd name="connsiteX0" fmla="*/ 3655 w 5531949"/>
              <a:gd name="connsiteY0" fmla="*/ 1486854 h 1487019"/>
              <a:gd name="connsiteX1" fmla="*/ 2341374 w 5531949"/>
              <a:gd name="connsiteY1" fmla="*/ 961384 h 1487019"/>
              <a:gd name="connsiteX2" fmla="*/ 5527291 w 5531949"/>
              <a:gd name="connsiteY2" fmla="*/ 1437203 h 1487019"/>
              <a:gd name="connsiteX3" fmla="*/ 5531949 w 5531949"/>
              <a:gd name="connsiteY3" fmla="*/ 685134 h 1487019"/>
              <a:gd name="connsiteX4" fmla="*/ 2363333 w 5531949"/>
              <a:gd name="connsiteY4" fmla="*/ 557 h 1487019"/>
              <a:gd name="connsiteX5" fmla="*/ 1540 w 5531949"/>
              <a:gd name="connsiteY5" fmla="*/ 1144779 h 1487019"/>
              <a:gd name="connsiteX6" fmla="*/ 3655 w 5531949"/>
              <a:gd name="connsiteY6" fmla="*/ 1486854 h 1487019"/>
              <a:gd name="connsiteX0" fmla="*/ 3655 w 5531949"/>
              <a:gd name="connsiteY0" fmla="*/ 1486726 h 1486891"/>
              <a:gd name="connsiteX1" fmla="*/ 2341374 w 5531949"/>
              <a:gd name="connsiteY1" fmla="*/ 961256 h 1486891"/>
              <a:gd name="connsiteX2" fmla="*/ 5527291 w 5531949"/>
              <a:gd name="connsiteY2" fmla="*/ 1437075 h 1486891"/>
              <a:gd name="connsiteX3" fmla="*/ 5531949 w 5531949"/>
              <a:gd name="connsiteY3" fmla="*/ 685006 h 1486891"/>
              <a:gd name="connsiteX4" fmla="*/ 2363333 w 5531949"/>
              <a:gd name="connsiteY4" fmla="*/ 429 h 1486891"/>
              <a:gd name="connsiteX5" fmla="*/ 1540 w 5531949"/>
              <a:gd name="connsiteY5" fmla="*/ 1144651 h 1486891"/>
              <a:gd name="connsiteX6" fmla="*/ 3655 w 5531949"/>
              <a:gd name="connsiteY6" fmla="*/ 1486726 h 1486891"/>
              <a:gd name="connsiteX0" fmla="*/ 3655 w 5531949"/>
              <a:gd name="connsiteY0" fmla="*/ 1379198 h 1379363"/>
              <a:gd name="connsiteX1" fmla="*/ 2341374 w 5531949"/>
              <a:gd name="connsiteY1" fmla="*/ 853728 h 1379363"/>
              <a:gd name="connsiteX2" fmla="*/ 5527291 w 5531949"/>
              <a:gd name="connsiteY2" fmla="*/ 1329547 h 1379363"/>
              <a:gd name="connsiteX3" fmla="*/ 5531949 w 5531949"/>
              <a:gd name="connsiteY3" fmla="*/ 577478 h 1379363"/>
              <a:gd name="connsiteX4" fmla="*/ 2446460 w 5531949"/>
              <a:gd name="connsiteY4" fmla="*/ 478 h 1379363"/>
              <a:gd name="connsiteX5" fmla="*/ 1540 w 5531949"/>
              <a:gd name="connsiteY5" fmla="*/ 1037123 h 1379363"/>
              <a:gd name="connsiteX6" fmla="*/ 3655 w 5531949"/>
              <a:gd name="connsiteY6" fmla="*/ 1379198 h 1379363"/>
              <a:gd name="connsiteX0" fmla="*/ 3655 w 5531949"/>
              <a:gd name="connsiteY0" fmla="*/ 1227704 h 1227869"/>
              <a:gd name="connsiteX1" fmla="*/ 2341374 w 5531949"/>
              <a:gd name="connsiteY1" fmla="*/ 702234 h 1227869"/>
              <a:gd name="connsiteX2" fmla="*/ 5527291 w 5531949"/>
              <a:gd name="connsiteY2" fmla="*/ 1178053 h 1227869"/>
              <a:gd name="connsiteX3" fmla="*/ 5531949 w 5531949"/>
              <a:gd name="connsiteY3" fmla="*/ 425984 h 1227869"/>
              <a:gd name="connsiteX4" fmla="*/ 2201968 w 5531949"/>
              <a:gd name="connsiteY4" fmla="*/ 569 h 1227869"/>
              <a:gd name="connsiteX5" fmla="*/ 1540 w 5531949"/>
              <a:gd name="connsiteY5" fmla="*/ 885629 h 1227869"/>
              <a:gd name="connsiteX6" fmla="*/ 3655 w 5531949"/>
              <a:gd name="connsiteY6" fmla="*/ 1227704 h 1227869"/>
              <a:gd name="connsiteX0" fmla="*/ 3655 w 5531949"/>
              <a:gd name="connsiteY0" fmla="*/ 1234286 h 1234451"/>
              <a:gd name="connsiteX1" fmla="*/ 2341374 w 5531949"/>
              <a:gd name="connsiteY1" fmla="*/ 708816 h 1234451"/>
              <a:gd name="connsiteX2" fmla="*/ 5527291 w 5531949"/>
              <a:gd name="connsiteY2" fmla="*/ 1184635 h 1234451"/>
              <a:gd name="connsiteX3" fmla="*/ 5531949 w 5531949"/>
              <a:gd name="connsiteY3" fmla="*/ 432566 h 1234451"/>
              <a:gd name="connsiteX4" fmla="*/ 2201968 w 5531949"/>
              <a:gd name="connsiteY4" fmla="*/ 7151 h 1234451"/>
              <a:gd name="connsiteX5" fmla="*/ 1540 w 5531949"/>
              <a:gd name="connsiteY5" fmla="*/ 892211 h 1234451"/>
              <a:gd name="connsiteX6" fmla="*/ 3655 w 5531949"/>
              <a:gd name="connsiteY6" fmla="*/ 1234286 h 1234451"/>
              <a:gd name="connsiteX0" fmla="*/ 3655 w 5531949"/>
              <a:gd name="connsiteY0" fmla="*/ 1260174 h 1260339"/>
              <a:gd name="connsiteX1" fmla="*/ 2341374 w 5531949"/>
              <a:gd name="connsiteY1" fmla="*/ 734704 h 1260339"/>
              <a:gd name="connsiteX2" fmla="*/ 5527291 w 5531949"/>
              <a:gd name="connsiteY2" fmla="*/ 1210523 h 1260339"/>
              <a:gd name="connsiteX3" fmla="*/ 5531949 w 5531949"/>
              <a:gd name="connsiteY3" fmla="*/ 458454 h 1260339"/>
              <a:gd name="connsiteX4" fmla="*/ 2201968 w 5531949"/>
              <a:gd name="connsiteY4" fmla="*/ 33039 h 1260339"/>
              <a:gd name="connsiteX5" fmla="*/ 1540 w 5531949"/>
              <a:gd name="connsiteY5" fmla="*/ 918099 h 1260339"/>
              <a:gd name="connsiteX6" fmla="*/ 3655 w 5531949"/>
              <a:gd name="connsiteY6" fmla="*/ 1260174 h 1260339"/>
              <a:gd name="connsiteX0" fmla="*/ 3655 w 5531949"/>
              <a:gd name="connsiteY0" fmla="*/ 1260174 h 1260339"/>
              <a:gd name="connsiteX1" fmla="*/ 2341374 w 5531949"/>
              <a:gd name="connsiteY1" fmla="*/ 734704 h 1260339"/>
              <a:gd name="connsiteX2" fmla="*/ 5527291 w 5531949"/>
              <a:gd name="connsiteY2" fmla="*/ 1210523 h 1260339"/>
              <a:gd name="connsiteX3" fmla="*/ 5531949 w 5531949"/>
              <a:gd name="connsiteY3" fmla="*/ 458454 h 1260339"/>
              <a:gd name="connsiteX4" fmla="*/ 2201968 w 5531949"/>
              <a:gd name="connsiteY4" fmla="*/ 33039 h 1260339"/>
              <a:gd name="connsiteX5" fmla="*/ 1540 w 5531949"/>
              <a:gd name="connsiteY5" fmla="*/ 918099 h 1260339"/>
              <a:gd name="connsiteX6" fmla="*/ 3655 w 5531949"/>
              <a:gd name="connsiteY6" fmla="*/ 1260174 h 1260339"/>
              <a:gd name="connsiteX0" fmla="*/ 3655 w 5531949"/>
              <a:gd name="connsiteY0" fmla="*/ 1228653 h 1228818"/>
              <a:gd name="connsiteX1" fmla="*/ 2341374 w 5531949"/>
              <a:gd name="connsiteY1" fmla="*/ 703183 h 1228818"/>
              <a:gd name="connsiteX2" fmla="*/ 5527291 w 5531949"/>
              <a:gd name="connsiteY2" fmla="*/ 1179002 h 1228818"/>
              <a:gd name="connsiteX3" fmla="*/ 5531949 w 5531949"/>
              <a:gd name="connsiteY3" fmla="*/ 426933 h 1228818"/>
              <a:gd name="connsiteX4" fmla="*/ 2201968 w 5531949"/>
              <a:gd name="connsiteY4" fmla="*/ 1518 h 1228818"/>
              <a:gd name="connsiteX5" fmla="*/ 1540 w 5531949"/>
              <a:gd name="connsiteY5" fmla="*/ 886578 h 1228818"/>
              <a:gd name="connsiteX6" fmla="*/ 3655 w 5531949"/>
              <a:gd name="connsiteY6" fmla="*/ 1228653 h 1228818"/>
              <a:gd name="connsiteX0" fmla="*/ 3655 w 5531949"/>
              <a:gd name="connsiteY0" fmla="*/ 1228777 h 1228942"/>
              <a:gd name="connsiteX1" fmla="*/ 2341374 w 5531949"/>
              <a:gd name="connsiteY1" fmla="*/ 703307 h 1228942"/>
              <a:gd name="connsiteX2" fmla="*/ 5527291 w 5531949"/>
              <a:gd name="connsiteY2" fmla="*/ 1179126 h 1228942"/>
              <a:gd name="connsiteX3" fmla="*/ 5531949 w 5531949"/>
              <a:gd name="connsiteY3" fmla="*/ 656880 h 1228942"/>
              <a:gd name="connsiteX4" fmla="*/ 2201968 w 5531949"/>
              <a:gd name="connsiteY4" fmla="*/ 1642 h 1228942"/>
              <a:gd name="connsiteX5" fmla="*/ 1540 w 5531949"/>
              <a:gd name="connsiteY5" fmla="*/ 886702 h 1228942"/>
              <a:gd name="connsiteX6" fmla="*/ 3655 w 5531949"/>
              <a:gd name="connsiteY6" fmla="*/ 1228777 h 1228942"/>
              <a:gd name="connsiteX0" fmla="*/ 3655 w 5531949"/>
              <a:gd name="connsiteY0" fmla="*/ 1360532 h 1360697"/>
              <a:gd name="connsiteX1" fmla="*/ 2341374 w 5531949"/>
              <a:gd name="connsiteY1" fmla="*/ 835062 h 1360697"/>
              <a:gd name="connsiteX2" fmla="*/ 5527291 w 5531949"/>
              <a:gd name="connsiteY2" fmla="*/ 1310881 h 1360697"/>
              <a:gd name="connsiteX3" fmla="*/ 5531949 w 5531949"/>
              <a:gd name="connsiteY3" fmla="*/ 788635 h 1360697"/>
              <a:gd name="connsiteX4" fmla="*/ 2338884 w 5531949"/>
              <a:gd name="connsiteY4" fmla="*/ 1372 h 1360697"/>
              <a:gd name="connsiteX5" fmla="*/ 1540 w 5531949"/>
              <a:gd name="connsiteY5" fmla="*/ 1018457 h 1360697"/>
              <a:gd name="connsiteX6" fmla="*/ 3655 w 5531949"/>
              <a:gd name="connsiteY6" fmla="*/ 1360532 h 1360697"/>
              <a:gd name="connsiteX0" fmla="*/ 3655 w 5531949"/>
              <a:gd name="connsiteY0" fmla="*/ 1360569 h 1360734"/>
              <a:gd name="connsiteX1" fmla="*/ 2341374 w 5531949"/>
              <a:gd name="connsiteY1" fmla="*/ 835099 h 1360734"/>
              <a:gd name="connsiteX2" fmla="*/ 5527291 w 5531949"/>
              <a:gd name="connsiteY2" fmla="*/ 1310918 h 1360734"/>
              <a:gd name="connsiteX3" fmla="*/ 5531949 w 5531949"/>
              <a:gd name="connsiteY3" fmla="*/ 788672 h 1360734"/>
              <a:gd name="connsiteX4" fmla="*/ 2338884 w 5531949"/>
              <a:gd name="connsiteY4" fmla="*/ 1409 h 1360734"/>
              <a:gd name="connsiteX5" fmla="*/ 1540 w 5531949"/>
              <a:gd name="connsiteY5" fmla="*/ 1021713 h 1360734"/>
              <a:gd name="connsiteX6" fmla="*/ 3655 w 5531949"/>
              <a:gd name="connsiteY6" fmla="*/ 1360569 h 1360734"/>
              <a:gd name="connsiteX0" fmla="*/ 2115 w 5530409"/>
              <a:gd name="connsiteY0" fmla="*/ 1360569 h 1360734"/>
              <a:gd name="connsiteX1" fmla="*/ 2339834 w 5530409"/>
              <a:gd name="connsiteY1" fmla="*/ 835099 h 1360734"/>
              <a:gd name="connsiteX2" fmla="*/ 5525751 w 5530409"/>
              <a:gd name="connsiteY2" fmla="*/ 1310918 h 1360734"/>
              <a:gd name="connsiteX3" fmla="*/ 5530409 w 5530409"/>
              <a:gd name="connsiteY3" fmla="*/ 788672 h 1360734"/>
              <a:gd name="connsiteX4" fmla="*/ 2337344 w 5530409"/>
              <a:gd name="connsiteY4" fmla="*/ 1409 h 1360734"/>
              <a:gd name="connsiteX5" fmla="*/ 0 w 5530409"/>
              <a:gd name="connsiteY5" fmla="*/ 1021713 h 1360734"/>
              <a:gd name="connsiteX6" fmla="*/ 2115 w 5530409"/>
              <a:gd name="connsiteY6" fmla="*/ 1360569 h 1360734"/>
              <a:gd name="connsiteX0" fmla="*/ 2342 w 5530636"/>
              <a:gd name="connsiteY0" fmla="*/ 1360569 h 1360734"/>
              <a:gd name="connsiteX1" fmla="*/ 2340061 w 5530636"/>
              <a:gd name="connsiteY1" fmla="*/ 835099 h 1360734"/>
              <a:gd name="connsiteX2" fmla="*/ 5525978 w 5530636"/>
              <a:gd name="connsiteY2" fmla="*/ 1310918 h 1360734"/>
              <a:gd name="connsiteX3" fmla="*/ 5530636 w 5530636"/>
              <a:gd name="connsiteY3" fmla="*/ 788672 h 1360734"/>
              <a:gd name="connsiteX4" fmla="*/ 2337571 w 5530636"/>
              <a:gd name="connsiteY4" fmla="*/ 1409 h 1360734"/>
              <a:gd name="connsiteX5" fmla="*/ 227 w 5530636"/>
              <a:gd name="connsiteY5" fmla="*/ 1021713 h 1360734"/>
              <a:gd name="connsiteX6" fmla="*/ 2342 w 5530636"/>
              <a:gd name="connsiteY6" fmla="*/ 1360569 h 1360734"/>
              <a:gd name="connsiteX0" fmla="*/ 2923 w 5531217"/>
              <a:gd name="connsiteY0" fmla="*/ 1360569 h 1360734"/>
              <a:gd name="connsiteX1" fmla="*/ 2340642 w 5531217"/>
              <a:gd name="connsiteY1" fmla="*/ 835099 h 1360734"/>
              <a:gd name="connsiteX2" fmla="*/ 5526559 w 5531217"/>
              <a:gd name="connsiteY2" fmla="*/ 1310918 h 1360734"/>
              <a:gd name="connsiteX3" fmla="*/ 5531217 w 5531217"/>
              <a:gd name="connsiteY3" fmla="*/ 788672 h 1360734"/>
              <a:gd name="connsiteX4" fmla="*/ 2338152 w 5531217"/>
              <a:gd name="connsiteY4" fmla="*/ 1409 h 1360734"/>
              <a:gd name="connsiteX5" fmla="*/ 808 w 5531217"/>
              <a:gd name="connsiteY5" fmla="*/ 1021713 h 1360734"/>
              <a:gd name="connsiteX6" fmla="*/ 2923 w 5531217"/>
              <a:gd name="connsiteY6" fmla="*/ 1360569 h 1360734"/>
              <a:gd name="connsiteX0" fmla="*/ 15048 w 5543342"/>
              <a:gd name="connsiteY0" fmla="*/ 1361988 h 1362153"/>
              <a:gd name="connsiteX1" fmla="*/ 2352767 w 5543342"/>
              <a:gd name="connsiteY1" fmla="*/ 836518 h 1362153"/>
              <a:gd name="connsiteX2" fmla="*/ 5538684 w 5543342"/>
              <a:gd name="connsiteY2" fmla="*/ 1312337 h 1362153"/>
              <a:gd name="connsiteX3" fmla="*/ 5543342 w 5543342"/>
              <a:gd name="connsiteY3" fmla="*/ 790091 h 1362153"/>
              <a:gd name="connsiteX4" fmla="*/ 2350277 w 5543342"/>
              <a:gd name="connsiteY4" fmla="*/ 2828 h 1362153"/>
              <a:gd name="connsiteX5" fmla="*/ 54 w 5543342"/>
              <a:gd name="connsiteY5" fmla="*/ 1126163 h 1362153"/>
              <a:gd name="connsiteX6" fmla="*/ 15048 w 5543342"/>
              <a:gd name="connsiteY6" fmla="*/ 1361988 h 1362153"/>
              <a:gd name="connsiteX0" fmla="*/ 5551 w 5533845"/>
              <a:gd name="connsiteY0" fmla="*/ 1362092 h 1362257"/>
              <a:gd name="connsiteX1" fmla="*/ 2343270 w 5533845"/>
              <a:gd name="connsiteY1" fmla="*/ 836622 h 1362257"/>
              <a:gd name="connsiteX2" fmla="*/ 5529187 w 5533845"/>
              <a:gd name="connsiteY2" fmla="*/ 1312441 h 1362257"/>
              <a:gd name="connsiteX3" fmla="*/ 5533845 w 5533845"/>
              <a:gd name="connsiteY3" fmla="*/ 790195 h 1362257"/>
              <a:gd name="connsiteX4" fmla="*/ 2340780 w 5533845"/>
              <a:gd name="connsiteY4" fmla="*/ 2932 h 1362257"/>
              <a:gd name="connsiteX5" fmla="*/ 216 w 5533845"/>
              <a:gd name="connsiteY5" fmla="*/ 1132706 h 1362257"/>
              <a:gd name="connsiteX6" fmla="*/ 5551 w 5533845"/>
              <a:gd name="connsiteY6" fmla="*/ 1362092 h 1362257"/>
              <a:gd name="connsiteX0" fmla="*/ 5335 w 5533629"/>
              <a:gd name="connsiteY0" fmla="*/ 1362092 h 1362257"/>
              <a:gd name="connsiteX1" fmla="*/ 2343054 w 5533629"/>
              <a:gd name="connsiteY1" fmla="*/ 836622 h 1362257"/>
              <a:gd name="connsiteX2" fmla="*/ 5528971 w 5533629"/>
              <a:gd name="connsiteY2" fmla="*/ 1312441 h 1362257"/>
              <a:gd name="connsiteX3" fmla="*/ 5533629 w 5533629"/>
              <a:gd name="connsiteY3" fmla="*/ 790195 h 1362257"/>
              <a:gd name="connsiteX4" fmla="*/ 2340564 w 5533629"/>
              <a:gd name="connsiteY4" fmla="*/ 2932 h 1362257"/>
              <a:gd name="connsiteX5" fmla="*/ 0 w 5533629"/>
              <a:gd name="connsiteY5" fmla="*/ 1132706 h 1362257"/>
              <a:gd name="connsiteX6" fmla="*/ 5335 w 5533629"/>
              <a:gd name="connsiteY6" fmla="*/ 1362092 h 1362257"/>
              <a:gd name="connsiteX0" fmla="*/ 5335 w 5533629"/>
              <a:gd name="connsiteY0" fmla="*/ 1179395 h 1179560"/>
              <a:gd name="connsiteX1" fmla="*/ 2343054 w 5533629"/>
              <a:gd name="connsiteY1" fmla="*/ 653925 h 1179560"/>
              <a:gd name="connsiteX2" fmla="*/ 5528971 w 5533629"/>
              <a:gd name="connsiteY2" fmla="*/ 1129744 h 1179560"/>
              <a:gd name="connsiteX3" fmla="*/ 5533629 w 5533629"/>
              <a:gd name="connsiteY3" fmla="*/ 607498 h 1179560"/>
              <a:gd name="connsiteX4" fmla="*/ 2347003 w 5533629"/>
              <a:gd name="connsiteY4" fmla="*/ 3759 h 1179560"/>
              <a:gd name="connsiteX5" fmla="*/ 0 w 5533629"/>
              <a:gd name="connsiteY5" fmla="*/ 950009 h 1179560"/>
              <a:gd name="connsiteX6" fmla="*/ 5335 w 5533629"/>
              <a:gd name="connsiteY6" fmla="*/ 1179395 h 1179560"/>
              <a:gd name="connsiteX0" fmla="*/ 5335 w 5533629"/>
              <a:gd name="connsiteY0" fmla="*/ 1179395 h 1179539"/>
              <a:gd name="connsiteX1" fmla="*/ 2352714 w 5533629"/>
              <a:gd name="connsiteY1" fmla="*/ 576652 h 1179539"/>
              <a:gd name="connsiteX2" fmla="*/ 5528971 w 5533629"/>
              <a:gd name="connsiteY2" fmla="*/ 1129744 h 1179539"/>
              <a:gd name="connsiteX3" fmla="*/ 5533629 w 5533629"/>
              <a:gd name="connsiteY3" fmla="*/ 607498 h 1179539"/>
              <a:gd name="connsiteX4" fmla="*/ 2347003 w 5533629"/>
              <a:gd name="connsiteY4" fmla="*/ 3759 h 1179539"/>
              <a:gd name="connsiteX5" fmla="*/ 0 w 5533629"/>
              <a:gd name="connsiteY5" fmla="*/ 950009 h 1179539"/>
              <a:gd name="connsiteX6" fmla="*/ 5335 w 5533629"/>
              <a:gd name="connsiteY6" fmla="*/ 1179395 h 1179539"/>
              <a:gd name="connsiteX0" fmla="*/ 5335 w 5533629"/>
              <a:gd name="connsiteY0" fmla="*/ 1175895 h 1176039"/>
              <a:gd name="connsiteX1" fmla="*/ 2352714 w 5533629"/>
              <a:gd name="connsiteY1" fmla="*/ 573152 h 1176039"/>
              <a:gd name="connsiteX2" fmla="*/ 5528971 w 5533629"/>
              <a:gd name="connsiteY2" fmla="*/ 1126244 h 1176039"/>
              <a:gd name="connsiteX3" fmla="*/ 5533629 w 5533629"/>
              <a:gd name="connsiteY3" fmla="*/ 845477 h 1176039"/>
              <a:gd name="connsiteX4" fmla="*/ 2347003 w 5533629"/>
              <a:gd name="connsiteY4" fmla="*/ 259 h 1176039"/>
              <a:gd name="connsiteX5" fmla="*/ 0 w 5533629"/>
              <a:gd name="connsiteY5" fmla="*/ 946509 h 1176039"/>
              <a:gd name="connsiteX6" fmla="*/ 5335 w 5533629"/>
              <a:gd name="connsiteY6" fmla="*/ 1175895 h 1176039"/>
              <a:gd name="connsiteX0" fmla="*/ 5335 w 5533629"/>
              <a:gd name="connsiteY0" fmla="*/ 1175895 h 1176039"/>
              <a:gd name="connsiteX1" fmla="*/ 2352714 w 5533629"/>
              <a:gd name="connsiteY1" fmla="*/ 573152 h 1176039"/>
              <a:gd name="connsiteX2" fmla="*/ 5528971 w 5533629"/>
              <a:gd name="connsiteY2" fmla="*/ 1126244 h 1176039"/>
              <a:gd name="connsiteX3" fmla="*/ 5533629 w 5533629"/>
              <a:gd name="connsiteY3" fmla="*/ 845477 h 1176039"/>
              <a:gd name="connsiteX4" fmla="*/ 2347003 w 5533629"/>
              <a:gd name="connsiteY4" fmla="*/ 259 h 1176039"/>
              <a:gd name="connsiteX5" fmla="*/ 0 w 5533629"/>
              <a:gd name="connsiteY5" fmla="*/ 946509 h 1176039"/>
              <a:gd name="connsiteX6" fmla="*/ 5335 w 5533629"/>
              <a:gd name="connsiteY6" fmla="*/ 1175895 h 1176039"/>
              <a:gd name="connsiteX0" fmla="*/ 5335 w 5528971"/>
              <a:gd name="connsiteY0" fmla="*/ 1175636 h 1175780"/>
              <a:gd name="connsiteX1" fmla="*/ 2352714 w 5528971"/>
              <a:gd name="connsiteY1" fmla="*/ 572893 h 1175780"/>
              <a:gd name="connsiteX2" fmla="*/ 5528971 w 5528971"/>
              <a:gd name="connsiteY2" fmla="*/ 1125985 h 1175780"/>
              <a:gd name="connsiteX3" fmla="*/ 2347003 w 5528971"/>
              <a:gd name="connsiteY3" fmla="*/ 0 h 1175780"/>
              <a:gd name="connsiteX4" fmla="*/ 0 w 5528971"/>
              <a:gd name="connsiteY4" fmla="*/ 946250 h 1175780"/>
              <a:gd name="connsiteX5" fmla="*/ 5335 w 5528971"/>
              <a:gd name="connsiteY5" fmla="*/ 1175636 h 1175780"/>
              <a:gd name="connsiteX0" fmla="*/ 5335 w 5528971"/>
              <a:gd name="connsiteY0" fmla="*/ 602839 h 602983"/>
              <a:gd name="connsiteX1" fmla="*/ 2352714 w 5528971"/>
              <a:gd name="connsiteY1" fmla="*/ 96 h 602983"/>
              <a:gd name="connsiteX2" fmla="*/ 5528971 w 5528971"/>
              <a:gd name="connsiteY2" fmla="*/ 553188 h 602983"/>
              <a:gd name="connsiteX3" fmla="*/ 0 w 5528971"/>
              <a:gd name="connsiteY3" fmla="*/ 373453 h 602983"/>
              <a:gd name="connsiteX4" fmla="*/ 5335 w 5528971"/>
              <a:gd name="connsiteY4" fmla="*/ 602839 h 602983"/>
              <a:gd name="connsiteX0" fmla="*/ 0 w 5523636"/>
              <a:gd name="connsiteY0" fmla="*/ 602839 h 654170"/>
              <a:gd name="connsiteX1" fmla="*/ 2347379 w 5523636"/>
              <a:gd name="connsiteY1" fmla="*/ 96 h 654170"/>
              <a:gd name="connsiteX2" fmla="*/ 5523636 w 5523636"/>
              <a:gd name="connsiteY2" fmla="*/ 553188 h 654170"/>
              <a:gd name="connsiteX3" fmla="*/ 0 w 5523636"/>
              <a:gd name="connsiteY3" fmla="*/ 602839 h 654170"/>
              <a:gd name="connsiteX0" fmla="*/ 0 w 5523636"/>
              <a:gd name="connsiteY0" fmla="*/ 602839 h 694288"/>
              <a:gd name="connsiteX1" fmla="*/ 2347379 w 5523636"/>
              <a:gd name="connsiteY1" fmla="*/ 96 h 694288"/>
              <a:gd name="connsiteX2" fmla="*/ 5523636 w 5523636"/>
              <a:gd name="connsiteY2" fmla="*/ 553188 h 694288"/>
              <a:gd name="connsiteX3" fmla="*/ 91440 w 5523636"/>
              <a:gd name="connsiteY3" fmla="*/ 694279 h 694288"/>
              <a:gd name="connsiteX0" fmla="*/ 0 w 5523636"/>
              <a:gd name="connsiteY0" fmla="*/ 602839 h 602983"/>
              <a:gd name="connsiteX1" fmla="*/ 2347379 w 5523636"/>
              <a:gd name="connsiteY1" fmla="*/ 96 h 602983"/>
              <a:gd name="connsiteX2" fmla="*/ 5523636 w 5523636"/>
              <a:gd name="connsiteY2" fmla="*/ 553188 h 60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3636" h="602983">
                <a:moveTo>
                  <a:pt x="0" y="602839"/>
                </a:moveTo>
                <a:cubicBezTo>
                  <a:pt x="1164205" y="613699"/>
                  <a:pt x="1426773" y="8371"/>
                  <a:pt x="2347379" y="96"/>
                </a:cubicBezTo>
                <a:cubicBezTo>
                  <a:pt x="3267985" y="-8179"/>
                  <a:pt x="4317076" y="525883"/>
                  <a:pt x="5523636" y="5531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D266D75C-A7AA-6943-9360-968B3F65538D}"/>
              </a:ext>
            </a:extLst>
          </p:cNvPr>
          <p:cNvCxnSpPr>
            <a:cxnSpLocks/>
          </p:cNvCxnSpPr>
          <p:nvPr/>
        </p:nvCxnSpPr>
        <p:spPr>
          <a:xfrm>
            <a:off x="1810132" y="4483094"/>
            <a:ext cx="554461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0507B5C3-6439-A54F-BB1F-5C0AEAF7CAB4}"/>
              </a:ext>
            </a:extLst>
          </p:cNvPr>
          <p:cNvSpPr txBox="1"/>
          <p:nvPr/>
        </p:nvSpPr>
        <p:spPr>
          <a:xfrm>
            <a:off x="1666273" y="1469215"/>
            <a:ext cx="602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Anzahl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0053F4B7-91BA-1041-A2D0-4D5AE9E748D0}"/>
              </a:ext>
            </a:extLst>
          </p:cNvPr>
          <p:cNvSpPr txBox="1"/>
          <p:nvPr/>
        </p:nvSpPr>
        <p:spPr>
          <a:xfrm>
            <a:off x="7038530" y="4544943"/>
            <a:ext cx="418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Zeit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xmlns="" id="{1DB10EA4-906C-C641-8DEC-E75D7E914DDE}"/>
              </a:ext>
            </a:extLst>
          </p:cNvPr>
          <p:cNvCxnSpPr>
            <a:cxnSpLocks/>
          </p:cNvCxnSpPr>
          <p:nvPr/>
        </p:nvCxnSpPr>
        <p:spPr>
          <a:xfrm flipV="1">
            <a:off x="4618444" y="2064190"/>
            <a:ext cx="0" cy="1295401"/>
          </a:xfrm>
          <a:prstGeom prst="straightConnector1">
            <a:avLst/>
          </a:prstGeom>
          <a:ln w="952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xmlns="" id="{FA7C2147-CFE2-FD48-9D58-08C15CD4ACD4}"/>
              </a:ext>
            </a:extLst>
          </p:cNvPr>
          <p:cNvCxnSpPr>
            <a:cxnSpLocks/>
          </p:cNvCxnSpPr>
          <p:nvPr/>
        </p:nvCxnSpPr>
        <p:spPr>
          <a:xfrm flipV="1">
            <a:off x="4618444" y="3369115"/>
            <a:ext cx="0" cy="537915"/>
          </a:xfrm>
          <a:prstGeom prst="straightConnector1">
            <a:avLst/>
          </a:prstGeom>
          <a:ln w="9525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xmlns="" id="{07FB31FC-E427-6A44-A05B-A12BE476D4AD}"/>
              </a:ext>
            </a:extLst>
          </p:cNvPr>
          <p:cNvCxnSpPr>
            <a:cxnSpLocks/>
          </p:cNvCxnSpPr>
          <p:nvPr/>
        </p:nvCxnSpPr>
        <p:spPr>
          <a:xfrm flipV="1">
            <a:off x="4618444" y="3915215"/>
            <a:ext cx="0" cy="563797"/>
          </a:xfrm>
          <a:prstGeom prst="straightConnector1">
            <a:avLst/>
          </a:prstGeom>
          <a:ln w="9525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8F880181-213B-5543-AEFA-1C2FF1541CAC}"/>
              </a:ext>
            </a:extLst>
          </p:cNvPr>
          <p:cNvSpPr txBox="1"/>
          <p:nvPr/>
        </p:nvSpPr>
        <p:spPr>
          <a:xfrm>
            <a:off x="3757251" y="4026564"/>
            <a:ext cx="861257" cy="338554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de-DE" sz="800" b="1" dirty="0">
                <a:solidFill>
                  <a:srgbClr val="FF0000"/>
                </a:solidFill>
              </a:rPr>
              <a:t>intensivpflichtige</a:t>
            </a:r>
          </a:p>
          <a:p>
            <a:pPr algn="r"/>
            <a:r>
              <a:rPr lang="de-DE" sz="800" dirty="0">
                <a:solidFill>
                  <a:srgbClr val="FF0000"/>
                </a:solidFill>
              </a:rPr>
              <a:t>COVID-19-Fälle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D32DE81D-C2E4-3243-AC4A-21D8E8B79878}"/>
              </a:ext>
            </a:extLst>
          </p:cNvPr>
          <p:cNvSpPr txBox="1"/>
          <p:nvPr/>
        </p:nvSpPr>
        <p:spPr>
          <a:xfrm>
            <a:off x="3776540" y="2698018"/>
            <a:ext cx="846893" cy="461665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de-DE" sz="800" dirty="0"/>
              <a:t>intensivpflichtige</a:t>
            </a:r>
          </a:p>
          <a:p>
            <a:pPr algn="r"/>
            <a:r>
              <a:rPr lang="de-DE" sz="800" dirty="0"/>
              <a:t>Patienten/innen</a:t>
            </a:r>
          </a:p>
          <a:p>
            <a:pPr algn="r"/>
            <a:r>
              <a:rPr lang="de-DE" sz="800" b="1" dirty="0"/>
              <a:t>ohne</a:t>
            </a:r>
            <a:r>
              <a:rPr lang="de-DE" sz="800" dirty="0"/>
              <a:t> COVID-19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996BFAB2-40BC-944B-A532-EB4D1B994D1C}"/>
              </a:ext>
            </a:extLst>
          </p:cNvPr>
          <p:cNvSpPr txBox="1"/>
          <p:nvPr/>
        </p:nvSpPr>
        <p:spPr>
          <a:xfrm>
            <a:off x="3402986" y="3439223"/>
            <a:ext cx="1215522" cy="338554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de-DE" sz="800" b="1" dirty="0"/>
              <a:t>Sicherheit</a:t>
            </a:r>
            <a:r>
              <a:rPr lang="de-DE" sz="800" dirty="0"/>
              <a:t> neu</a:t>
            </a:r>
          </a:p>
          <a:p>
            <a:pPr algn="r"/>
            <a:r>
              <a:rPr lang="de-DE" sz="800" dirty="0"/>
              <a:t>belegbarer Intensivbetten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D432D2E8-BC42-3242-82D3-35BBE4F3ACCD}"/>
              </a:ext>
            </a:extLst>
          </p:cNvPr>
          <p:cNvSpPr txBox="1"/>
          <p:nvPr/>
        </p:nvSpPr>
        <p:spPr>
          <a:xfrm>
            <a:off x="6228101" y="2597990"/>
            <a:ext cx="1149921" cy="200055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algn="r"/>
            <a:r>
              <a:rPr lang="de-DE" sz="700" dirty="0"/>
              <a:t>Intensivbetten, </a:t>
            </a:r>
            <a:r>
              <a:rPr lang="de-DE" sz="700" i="1" dirty="0"/>
              <a:t>Plankapazität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5CB9FE11-01E0-3A42-8A42-5B6C9D2AF914}"/>
              </a:ext>
            </a:extLst>
          </p:cNvPr>
          <p:cNvSpPr txBox="1"/>
          <p:nvPr/>
        </p:nvSpPr>
        <p:spPr>
          <a:xfrm>
            <a:off x="6176805" y="2241994"/>
            <a:ext cx="1201217" cy="200055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algn="r"/>
            <a:r>
              <a:rPr lang="de-DE" sz="700" dirty="0"/>
              <a:t>Intensivbetten, </a:t>
            </a:r>
            <a:r>
              <a:rPr lang="de-DE" sz="700" i="1" dirty="0"/>
              <a:t>reale Kapazität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xmlns="" id="{D7DA2CDB-E4C7-654E-9CFE-80B35B784B39}"/>
              </a:ext>
            </a:extLst>
          </p:cNvPr>
          <p:cNvSpPr txBox="1"/>
          <p:nvPr/>
        </p:nvSpPr>
        <p:spPr>
          <a:xfrm>
            <a:off x="4323295" y="1289669"/>
            <a:ext cx="960643" cy="215444"/>
          </a:xfrm>
          <a:prstGeom prst="rect">
            <a:avLst/>
          </a:prstGeom>
          <a:noFill/>
        </p:spPr>
        <p:txBody>
          <a:bodyPr wrap="none" rIns="36000" rtlCol="0">
            <a:spAutoFit/>
          </a:bodyPr>
          <a:lstStyle/>
          <a:p>
            <a:pPr algn="r"/>
            <a:r>
              <a:rPr lang="de-DE" sz="800" dirty="0">
                <a:solidFill>
                  <a:srgbClr val="FF0000"/>
                </a:solidFill>
              </a:rPr>
              <a:t>SARS-CoV-2 infiziert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E2B6883A-16BF-CD44-85E4-904421B8A1FA}"/>
              </a:ext>
            </a:extLst>
          </p:cNvPr>
          <p:cNvSpPr txBox="1"/>
          <p:nvPr/>
        </p:nvSpPr>
        <p:spPr>
          <a:xfrm>
            <a:off x="5784661" y="4578576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600" dirty="0"/>
              <a:t>Entwurf: </a:t>
            </a:r>
            <a:r>
              <a:rPr lang="de-DE" sz="600" i="1" dirty="0"/>
              <a:t>Linus </a:t>
            </a:r>
            <a:r>
              <a:rPr lang="de-DE" sz="600" i="1" dirty="0" err="1"/>
              <a:t>Grabenhenrich</a:t>
            </a:r>
            <a:r>
              <a:rPr lang="de-DE" sz="600" i="1" dirty="0"/>
              <a:t>, RKI</a:t>
            </a:r>
          </a:p>
          <a:p>
            <a:pPr algn="r"/>
            <a:r>
              <a:rPr lang="de-DE" sz="600" dirty="0"/>
              <a:t>nicht maßstabsgetreu</a:t>
            </a:r>
          </a:p>
        </p:txBody>
      </p:sp>
    </p:spTree>
    <p:extLst>
      <p:ext uri="{BB962C8B-B14F-4D97-AF65-F5344CB8AC3E}">
        <p14:creationId xmlns:p14="http://schemas.microsoft.com/office/powerpoint/2010/main" val="362753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dt" idx="10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mtClean="0"/>
              <a:t>25.03.2020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8" name="Google Shape;204;p10"/>
          <p:cNvSpPr txBox="1">
            <a:spLocks noGrp="1"/>
          </p:cNvSpPr>
          <p:nvPr>
            <p:ph type="body" idx="1"/>
          </p:nvPr>
        </p:nvSpPr>
        <p:spPr>
          <a:xfrm>
            <a:off x="457200" y="1271637"/>
            <a:ext cx="7983646" cy="324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432"/>
              </a:spcBef>
              <a:spcAft>
                <a:spcPts val="0"/>
              </a:spcAft>
              <a:buSzPts val="2000"/>
              <a:buNone/>
            </a:pPr>
            <a:r>
              <a:rPr lang="de-DE" dirty="0" smtClean="0"/>
              <a:t>Bereits beteiligte Intensivbereiche/Kliniken: </a:t>
            </a:r>
            <a:r>
              <a:rPr lang="de-DE" b="1" dirty="0" smtClean="0"/>
              <a:t>634</a:t>
            </a:r>
          </a:p>
          <a:p>
            <a:pPr marL="0" lvl="0" indent="0" algn="l" rtl="0">
              <a:spcBef>
                <a:spcPts val="432"/>
              </a:spcBef>
              <a:spcAft>
                <a:spcPts val="0"/>
              </a:spcAft>
              <a:buSzPts val="2000"/>
              <a:buNone/>
            </a:pPr>
            <a:r>
              <a:rPr lang="de-DE" dirty="0" smtClean="0"/>
              <a:t>Abdeckung: rund </a:t>
            </a:r>
            <a:r>
              <a:rPr lang="de-DE" b="1" dirty="0" smtClean="0"/>
              <a:t>2/3 aller Intensivbetten</a:t>
            </a:r>
            <a:endParaRPr lang="de-DE" b="1" dirty="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95058"/>
              </p:ext>
            </p:extLst>
          </p:nvPr>
        </p:nvGraphicFramePr>
        <p:xfrm>
          <a:off x="1146967" y="2571750"/>
          <a:ext cx="6400801" cy="1476375"/>
        </p:xfrm>
        <a:graphic>
          <a:graphicData uri="http://schemas.openxmlformats.org/drawingml/2006/table">
            <a:tbl>
              <a:tblPr/>
              <a:tblGrid>
                <a:gridCol w="1436850"/>
                <a:gridCol w="3222603"/>
                <a:gridCol w="761245"/>
                <a:gridCol w="980103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Aktuell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Behandlung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davon beatmet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abgeschlossene Behandlungen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davon verstorben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Google Shape;100;p2"/>
          <p:cNvSpPr txBox="1">
            <a:spLocks noGrp="1"/>
          </p:cNvSpPr>
          <p:nvPr>
            <p:ph type="title"/>
          </p:nvPr>
        </p:nvSpPr>
        <p:spPr>
          <a:xfrm>
            <a:off x="457200" y="396127"/>
            <a:ext cx="7983646" cy="71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2200"/>
            </a:pPr>
            <a:r>
              <a:rPr lang="en-US" dirty="0" smtClean="0"/>
              <a:t>COVID-19-Patienten/</a:t>
            </a:r>
            <a:r>
              <a:rPr lang="en-US" dirty="0" err="1" smtClean="0"/>
              <a:t>innen</a:t>
            </a:r>
            <a:r>
              <a:rPr lang="en-US" dirty="0" smtClean="0"/>
              <a:t> in der </a:t>
            </a:r>
            <a:r>
              <a:rPr lang="en-US" dirty="0" err="1" smtClean="0"/>
              <a:t>Intensivmedizin</a:t>
            </a:r>
            <a:endParaRPr dirty="0"/>
          </a:p>
        </p:txBody>
      </p:sp>
      <p:sp>
        <p:nvSpPr>
          <p:cNvPr id="11" name="Textfeld 10"/>
          <p:cNvSpPr txBox="1"/>
          <p:nvPr/>
        </p:nvSpPr>
        <p:spPr>
          <a:xfrm>
            <a:off x="5486923" y="4377772"/>
            <a:ext cx="2133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Stand: 25. März 2020, 8:30 Uhr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2186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dt" idx="10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mtClean="0"/>
              <a:t>25.03.2020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457200" y="396127"/>
            <a:ext cx="7983646" cy="71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2200"/>
            </a:pPr>
            <a:r>
              <a:rPr lang="en-US" dirty="0" err="1" smtClean="0"/>
              <a:t>Bettenkapazität</a:t>
            </a:r>
            <a:r>
              <a:rPr lang="en-US" dirty="0" smtClean="0"/>
              <a:t> in der </a:t>
            </a:r>
            <a:r>
              <a:rPr lang="en-US" dirty="0" err="1" smtClean="0"/>
              <a:t>Intensivmedizin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39998"/>
              </p:ext>
            </p:extLst>
          </p:nvPr>
        </p:nvGraphicFramePr>
        <p:xfrm>
          <a:off x="456195" y="1968439"/>
          <a:ext cx="7983539" cy="979512"/>
        </p:xfrm>
        <a:graphic>
          <a:graphicData uri="http://schemas.openxmlformats.org/drawingml/2006/table">
            <a:tbl>
              <a:tblPr/>
              <a:tblGrid>
                <a:gridCol w="1389815"/>
                <a:gridCol w="1800442"/>
                <a:gridCol w="939704"/>
                <a:gridCol w="1284526"/>
                <a:gridCol w="1284526"/>
                <a:gridCol w="1284526"/>
              </a:tblGrid>
              <a:tr h="244878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Low-Care ICU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High-Care-ICU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ECMO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78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Intensivbetten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frei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5728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1898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3476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4878"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belegt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5930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1810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4084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878">
                <a:tc>
                  <a:txBody>
                    <a:bodyPr/>
                    <a:lstStyle/>
                    <a:p>
                      <a:pPr algn="l" fontAlgn="b"/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24 neu belegbar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5764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2080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3393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7899" marR="7899" marT="78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306073" y="3944124"/>
            <a:ext cx="2133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Stand: 25. März 2020, 8:30 Uhr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9451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dt" idx="10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mtClean="0"/>
              <a:t>25.03.2020</a:t>
            </a: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" y="759467"/>
            <a:ext cx="4310782" cy="37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GrabenhenrichL\Desktop\visualizati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 b="50304"/>
          <a:stretch/>
        </p:blipFill>
        <p:spPr bwMode="auto">
          <a:xfrm>
            <a:off x="4378308" y="873216"/>
            <a:ext cx="4765692" cy="366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5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Bildschirmpräsentation (16:9)</PresentationFormat>
  <Paragraphs>72</Paragraphs>
  <Slides>5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Office-Design</vt:lpstr>
      <vt:lpstr> DIVI-IntensivRegister</vt:lpstr>
      <vt:lpstr>Betten und COVID-19-Fälle im Intensivbereich</vt:lpstr>
      <vt:lpstr>COVID-19-Patienten/innen in der Intensivmedizin</vt:lpstr>
      <vt:lpstr>Bettenkapazität in der Intensivmedizin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Grabenhenrich, Linus</cp:lastModifiedBy>
  <cp:revision>205</cp:revision>
  <cp:lastPrinted>2020-02-18T13:01:09Z</cp:lastPrinted>
  <dcterms:created xsi:type="dcterms:W3CDTF">2015-11-02T12:29:13Z</dcterms:created>
  <dcterms:modified xsi:type="dcterms:W3CDTF">2020-03-25T08:59:17Z</dcterms:modified>
</cp:coreProperties>
</file>