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9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2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6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6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2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9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2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5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6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42711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221943" y="548680"/>
            <a:ext cx="6505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dirty="0" smtClean="0"/>
              <a:t>Altersverteilung  bestätigte COVID-19 Fälle</a:t>
            </a:r>
          </a:p>
          <a:p>
            <a:pPr algn="ctr"/>
            <a:r>
              <a:rPr lang="de-DE" sz="2800" b="1" dirty="0" smtClean="0"/>
              <a:t>6. bis 13. Meldewoche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1307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33" y="1628800"/>
            <a:ext cx="706773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59091" y="548680"/>
            <a:ext cx="86308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dirty="0" smtClean="0"/>
              <a:t>Altersverteilung  bestätigte hospitalisierte COVID-19 Fälle</a:t>
            </a:r>
          </a:p>
          <a:p>
            <a:pPr algn="ctr"/>
            <a:r>
              <a:rPr lang="de-DE" sz="2800" b="1" dirty="0" smtClean="0"/>
              <a:t>9. bis 13. Meldewoche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804198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Bildschirmpräsentation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Budas</dc:creator>
  <cp:lastModifiedBy>Budas</cp:lastModifiedBy>
  <cp:revision>1</cp:revision>
  <dcterms:created xsi:type="dcterms:W3CDTF">2020-03-26T09:37:33Z</dcterms:created>
  <dcterms:modified xsi:type="dcterms:W3CDTF">2020-03-26T09:47:33Z</dcterms:modified>
</cp:coreProperties>
</file>