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A17C-BE54-4665-A1F1-D42701DF4A7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B1F9-A627-461B-A50E-819796678E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9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A17C-BE54-4665-A1F1-D42701DF4A7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B1F9-A627-461B-A50E-819796678E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726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A17C-BE54-4665-A1F1-D42701DF4A7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B1F9-A627-461B-A50E-819796678E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16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A17C-BE54-4665-A1F1-D42701DF4A7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B1F9-A627-461B-A50E-819796678E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065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A17C-BE54-4665-A1F1-D42701DF4A7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B1F9-A627-461B-A50E-819796678E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3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A17C-BE54-4665-A1F1-D42701DF4A7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B1F9-A627-461B-A50E-819796678E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21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A17C-BE54-4665-A1F1-D42701DF4A7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B1F9-A627-461B-A50E-819796678E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294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A17C-BE54-4665-A1F1-D42701DF4A7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B1F9-A627-461B-A50E-819796678E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12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A17C-BE54-4665-A1F1-D42701DF4A7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B1F9-A627-461B-A50E-819796678E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651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A17C-BE54-4665-A1F1-D42701DF4A7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B1F9-A627-461B-A50E-819796678E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15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A17C-BE54-4665-A1F1-D42701DF4A7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B1F9-A627-461B-A50E-819796678E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6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FA17C-BE54-4665-A1F1-D42701DF4A7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AB1F9-A627-461B-A50E-819796678E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60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28800"/>
            <a:ext cx="7427111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1221943" y="548680"/>
            <a:ext cx="650517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dirty="0" smtClean="0"/>
              <a:t>Altersverteilung  bestätigte COVID-19 Fälle</a:t>
            </a:r>
          </a:p>
          <a:p>
            <a:pPr algn="ctr"/>
            <a:r>
              <a:rPr lang="de-DE" sz="2800" b="1" dirty="0" smtClean="0"/>
              <a:t>6. bis 13. Meldewoche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13074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133" y="1628800"/>
            <a:ext cx="7067734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159091" y="548680"/>
            <a:ext cx="863088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dirty="0" smtClean="0"/>
              <a:t>Altersverteilung  bestätigte hospitalisierte COVID-19 Fälle</a:t>
            </a:r>
          </a:p>
          <a:p>
            <a:pPr algn="ctr"/>
            <a:r>
              <a:rPr lang="de-DE" sz="2800" b="1" dirty="0" smtClean="0"/>
              <a:t>9. bis 13. Meldewoche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8041987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Bildschirmpräsentation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Budas</dc:creator>
  <cp:lastModifiedBy>Rexroth, Ute</cp:lastModifiedBy>
  <cp:revision>1</cp:revision>
  <dcterms:created xsi:type="dcterms:W3CDTF">2020-03-26T09:37:33Z</dcterms:created>
  <dcterms:modified xsi:type="dcterms:W3CDTF">2020-03-26T20:25:40Z</dcterms:modified>
</cp:coreProperties>
</file>