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09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07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69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63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99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32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93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57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10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42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E2F13-F339-4A3E-9C8E-9EF65C15B3C0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D2C7-F2C0-49A3-8FC2-0A76034B5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33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Delay </a:t>
            </a:r>
            <a:endParaRPr lang="de-DE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0712"/>
            <a:ext cx="8229600" cy="450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54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7423"/>
            <a:ext cx="8229600" cy="447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99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Positivenanteil</a:t>
            </a:r>
            <a:endParaRPr lang="de-D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9656"/>
            <a:ext cx="8229600" cy="448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643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Positivenanteil</a:t>
            </a:r>
            <a:endParaRPr lang="de-DE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7377"/>
            <a:ext cx="8229600" cy="4511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8159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Delay </vt:lpstr>
      <vt:lpstr>Delay</vt:lpstr>
      <vt:lpstr>Positivenanteil</vt:lpstr>
      <vt:lpstr>Positivenanteil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 </dc:title>
  <dc:creator>Abu Sin, Muna</dc:creator>
  <cp:lastModifiedBy>Abu Sin, Muna</cp:lastModifiedBy>
  <cp:revision>1</cp:revision>
  <dcterms:created xsi:type="dcterms:W3CDTF">2020-04-02T08:25:44Z</dcterms:created>
  <dcterms:modified xsi:type="dcterms:W3CDTF">2020-04-02T08:30:10Z</dcterms:modified>
</cp:coreProperties>
</file>