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27" r:id="rId2"/>
    <p:sldId id="428" r:id="rId3"/>
    <p:sldId id="431" r:id="rId4"/>
    <p:sldId id="430" r:id="rId5"/>
    <p:sldId id="471" r:id="rId6"/>
    <p:sldId id="472" r:id="rId7"/>
    <p:sldId id="466" r:id="rId8"/>
    <p:sldId id="467" r:id="rId9"/>
    <p:sldId id="468" r:id="rId10"/>
    <p:sldId id="469" r:id="rId11"/>
    <p:sldId id="433" r:id="rId12"/>
    <p:sldId id="435" r:id="rId13"/>
    <p:sldId id="470" r:id="rId14"/>
    <p:sldId id="429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32" r:id="rId23"/>
    <p:sldId id="348" r:id="rId24"/>
    <p:sldId id="463" r:id="rId25"/>
    <p:sldId id="458" r:id="rId26"/>
    <p:sldId id="459" r:id="rId27"/>
    <p:sldId id="460" r:id="rId28"/>
    <p:sldId id="461" r:id="rId29"/>
    <p:sldId id="462" r:id="rId30"/>
    <p:sldId id="445" r:id="rId31"/>
    <p:sldId id="446" r:id="rId32"/>
    <p:sldId id="447" r:id="rId33"/>
    <p:sldId id="448" r:id="rId34"/>
    <p:sldId id="450" r:id="rId35"/>
    <p:sldId id="451" r:id="rId3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87626" autoAdjust="0"/>
  </p:normalViewPr>
  <p:slideViewPr>
    <p:cSldViewPr snapToGrid="0" snapToObjects="1">
      <p:cViewPr>
        <p:scale>
          <a:sx n="110" d="100"/>
          <a:sy n="110" d="100"/>
        </p:scale>
        <p:origin x="-192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ocs.hu-berlin.de/corona/docs/forecast/results_by_country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02825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11.04.2020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117.658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4.133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2.544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1,9%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57.400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</a:t>
            </a:r>
            <a:r>
              <a:rPr lang="de-DE" sz="2400" b="1" dirty="0" smtClean="0">
                <a:solidFill>
                  <a:srgbClr val="045AA6"/>
                </a:solidFill>
              </a:rPr>
              <a:t>11.4.2020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1452" y="6299547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8" t="6391" r="734" b="31160"/>
          <a:stretch/>
        </p:blipFill>
        <p:spPr bwMode="auto">
          <a:xfrm>
            <a:off x="53482" y="1708029"/>
            <a:ext cx="9072696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33947"/>
              </p:ext>
            </p:extLst>
          </p:nvPr>
        </p:nvGraphicFramePr>
        <p:xfrm>
          <a:off x="288247" y="629093"/>
          <a:ext cx="4827217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117.658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117.072)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17%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49%/51%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682817"/>
            <a:ext cx="4525838" cy="25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35" y="2320740"/>
            <a:ext cx="4003581" cy="32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42537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2.544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2.540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15" y="1049188"/>
            <a:ext cx="5653380" cy="452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Fall-Verstorbenen-Anteil (Datenstand: 11.04.2020, 0:00Uhr)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" y="1526874"/>
            <a:ext cx="8371675" cy="44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57.443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Offen				</a:t>
            </a:r>
            <a:r>
              <a:rPr lang="de-DE" dirty="0" smtClean="0"/>
              <a:t>57.671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Verstorben			</a:t>
            </a:r>
            <a:r>
              <a:rPr lang="de-DE" dirty="0" smtClean="0"/>
              <a:t>2.544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/>
              <a:t>Summe				</a:t>
            </a:r>
            <a:r>
              <a:rPr lang="de-DE" dirty="0" smtClean="0"/>
              <a:t>117.658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10327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117.658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338" name="Picture 2" descr="S:\Projekte\RKI_nCoV-Lage\3.Kommunikation\3.7.Lageberichte\2020-04-11\Karten\Deutsch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25619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25.648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S:\Projekte\RKI_nCoV-Lage\3.Kommunikation\3.7.Lageberichte\2020-04-11\Karten\Meldeaktivität 7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417532"/>
            <a:ext cx="7127719" cy="504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92881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18.960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386" name="Picture 2" descr="S:\Projekte\RKI_nCoV-Lage\3.Kommunikation\3.7.Lageberichte\2020-04-11\Karten\Meldeaktivität 5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751576"/>
            <a:ext cx="6655344" cy="47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70529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10.359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7410" name="Picture 2" descr="S:\Projekte\RKI_nCoV-Lage\3.Kommunikation\3.7.Lageberichte\2020-04-11\Karten\Meldeaktivität 3 Tage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611270"/>
            <a:ext cx="6853751" cy="48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3" y="356726"/>
            <a:ext cx="7039155" cy="3765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18434" name="Picture 2" descr="S:\Projekte\RKI_nCoV-Lage\3.Kommunikation\3.7.Lageberichte\2020-04-11\Karten\Wochenvergleich_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11.04.2020</a:t>
            </a:r>
            <a:r>
              <a:rPr lang="de-DE" sz="1400" dirty="0" smtClean="0">
                <a:solidFill>
                  <a:schemeClr val="bg1"/>
                </a:solidFill>
              </a:rPr>
              <a:t>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55403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11</a:t>
            </a:r>
            <a:r>
              <a:rPr lang="de-DE" dirty="0" smtClean="0"/>
              <a:t>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" t="10405" r="59945" b="3713"/>
          <a:stretch/>
        </p:blipFill>
        <p:spPr bwMode="auto">
          <a:xfrm>
            <a:off x="405442" y="1276710"/>
            <a:ext cx="7565366" cy="53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11.04.2020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6" y="1157883"/>
            <a:ext cx="7510923" cy="529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39825"/>
            <a:ext cx="72247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</a:t>
            </a:r>
            <a:r>
              <a:rPr lang="de-DE" sz="1600" b="0" dirty="0" smtClean="0">
                <a:solidFill>
                  <a:schemeClr val="tx1"/>
                </a:solidFill>
              </a:rPr>
              <a:t>.04.2020</a:t>
            </a:r>
            <a:r>
              <a:rPr lang="de-DE" sz="1600" b="0" dirty="0" smtClean="0">
                <a:solidFill>
                  <a:schemeClr val="tx1"/>
                </a:solidFill>
              </a:rPr>
              <a:t>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1.537;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Tirschenreuth: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952; </a:t>
                      </a:r>
                      <a:endParaRPr lang="de-DE" sz="1200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644; SK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Essen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Freiburg i. Breisgau: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579, LK Harburg: 341; SK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Osnabrück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</a:t>
            </a:r>
            <a:r>
              <a:rPr lang="de-DE" dirty="0" smtClean="0"/>
              <a:t>53.748 </a:t>
            </a:r>
            <a:r>
              <a:rPr lang="de-DE" dirty="0" smtClean="0"/>
              <a:t>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7933"/>
            <a:ext cx="8093075" cy="501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8.4.2020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5658"/>
            <a:ext cx="8229600" cy="36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8.4.2020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25" y="1600200"/>
            <a:ext cx="68949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</a:t>
            </a:r>
            <a:r>
              <a:rPr lang="de-DE" dirty="0"/>
              <a:t>8.4.2020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29594"/>
            <a:ext cx="7677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08.04.2020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8277748" cy="41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08.04.2020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" y="1431984"/>
            <a:ext cx="8618986" cy="36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66800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10.04.2020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754 </a:t>
            </a:r>
            <a:r>
              <a:rPr lang="de-DE" dirty="0" smtClean="0">
                <a:solidFill>
                  <a:srgbClr val="006EC7"/>
                </a:solidFill>
              </a:rPr>
              <a:t>(niedriger als Vortage aufgrund Umzug der Webseite)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62526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87366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11.336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2.428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10.04.2020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754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940942"/>
            <a:ext cx="3247418" cy="36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57" y="1940942"/>
            <a:ext cx="4532012" cy="39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8285" y="3946898"/>
            <a:ext cx="711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b="1" dirty="0">
                <a:solidFill>
                  <a:srgbClr val="045AA6"/>
                </a:solidFill>
              </a:rPr>
              <a:t>Antibiotika-Resistenz-</a:t>
            </a:r>
            <a:r>
              <a:rPr lang="de-DE" b="1" dirty="0" err="1">
                <a:solidFill>
                  <a:srgbClr val="045AA6"/>
                </a:solidFill>
              </a:rPr>
              <a:t>Surveillance</a:t>
            </a:r>
            <a:r>
              <a:rPr lang="de-DE" b="1" dirty="0">
                <a:solidFill>
                  <a:srgbClr val="045AA6"/>
                </a:solidFill>
              </a:rPr>
              <a:t> </a:t>
            </a:r>
            <a:r>
              <a:rPr lang="de-DE" b="1" dirty="0" smtClean="0">
                <a:solidFill>
                  <a:srgbClr val="045AA6"/>
                </a:solidFill>
              </a:rPr>
              <a:t>(ARS) </a:t>
            </a:r>
            <a:r>
              <a:rPr lang="de-DE" sz="1400" dirty="0"/>
              <a:t>(Datenstand 06.04.2020</a:t>
            </a:r>
            <a:r>
              <a:rPr lang="de-DE" sz="1400" dirty="0" smtClean="0"/>
              <a:t>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362.478</a:t>
            </a:r>
            <a:r>
              <a:rPr lang="de-DE" dirty="0" smtClean="0"/>
              <a:t> übermittelte Testergebnisse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31.504 (8,7%</a:t>
            </a:r>
            <a:r>
              <a:rPr lang="de-DE" dirty="0"/>
              <a:t>)</a:t>
            </a:r>
            <a:r>
              <a:rPr lang="de-DE" dirty="0" smtClean="0"/>
              <a:t> positiv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022141"/>
            <a:ext cx="6553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4825" y="3062394"/>
            <a:ext cx="49103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 </a:t>
            </a:r>
          </a:p>
          <a:p>
            <a:r>
              <a:rPr lang="de-DE" sz="1100" dirty="0"/>
              <a:t>					KW 10	KW11	KW12	KW13	   KW14</a:t>
            </a:r>
          </a:p>
          <a:p>
            <a:r>
              <a:rPr lang="de-DE" sz="1100" dirty="0"/>
              <a:t>Anzahl übermittelnde Labore		28	93	111	113	   132</a:t>
            </a:r>
          </a:p>
          <a:p>
            <a:r>
              <a:rPr lang="de-DE" sz="1100" dirty="0"/>
              <a:t>Testkapazität pro Tag			7.115	31.010	64.725	103.515   116.655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2416"/>
              </p:ext>
            </p:extLst>
          </p:nvPr>
        </p:nvGraphicFramePr>
        <p:xfrm>
          <a:off x="-1" y="585355"/>
          <a:ext cx="9023231" cy="60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377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6570" y="1174537"/>
            <a:ext cx="766626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Ab </a:t>
            </a:r>
            <a:r>
              <a:rPr lang="de-DE" dirty="0" smtClean="0"/>
              <a:t>Freitag keine Risikogebiete mehr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5" y="956005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6596"/>
            <a:ext cx="8092592" cy="783208"/>
          </a:xfrm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</a:t>
            </a:r>
            <a:r>
              <a:rPr lang="de-DE" dirty="0" smtClean="0"/>
              <a:t>10</a:t>
            </a:r>
            <a:r>
              <a:rPr lang="de-DE" dirty="0" smtClean="0"/>
              <a:t>.4.2020 (mit Datenstand 9.04.2020): </a:t>
            </a:r>
            <a:r>
              <a:rPr lang="de-DE" dirty="0" smtClean="0"/>
              <a:t>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16813" r="58772" b="9853"/>
          <a:stretch/>
        </p:blipFill>
        <p:spPr bwMode="auto">
          <a:xfrm>
            <a:off x="457200" y="1302589"/>
            <a:ext cx="8169215" cy="462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/>
              <a:t>10.4.2020 (mit Datenstand 9.04.2020):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t="17434" r="58856" b="8830"/>
          <a:stretch/>
        </p:blipFill>
        <p:spPr bwMode="auto">
          <a:xfrm>
            <a:off x="564826" y="1457864"/>
            <a:ext cx="7987202" cy="453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6309320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Forecast – Brockmann, Stand 11.04.2020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0" t="19200" r="7160" b="20768"/>
          <a:stretch/>
        </p:blipFill>
        <p:spPr bwMode="auto">
          <a:xfrm>
            <a:off x="1108495" y="1475117"/>
            <a:ext cx="6773971" cy="45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43824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Forecast – Brockmann, Stand 11.04.2020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9" t="19542" r="8252" b="21110"/>
          <a:stretch/>
        </p:blipFill>
        <p:spPr bwMode="auto">
          <a:xfrm>
            <a:off x="698740" y="1466489"/>
            <a:ext cx="6832119" cy="46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5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IHME – </a:t>
            </a:r>
            <a:r>
              <a:rPr lang="de-DE" dirty="0" err="1" smtClean="0"/>
              <a:t>Forcast</a:t>
            </a:r>
            <a:r>
              <a:rPr lang="de-DE" dirty="0" smtClean="0"/>
              <a:t> für Deutschland, Stand </a:t>
            </a:r>
            <a:r>
              <a:rPr lang="de-DE" dirty="0" smtClean="0"/>
              <a:t>11.4.2020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6383069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t="5216" b="8701"/>
          <a:stretch/>
        </p:blipFill>
        <p:spPr bwMode="auto">
          <a:xfrm>
            <a:off x="260129" y="1302589"/>
            <a:ext cx="8739920" cy="470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</Words>
  <Application>Microsoft Office PowerPoint</Application>
  <PresentationFormat>Bildschirmpräsentation (4:3)</PresentationFormat>
  <Paragraphs>802</Paragraphs>
  <Slides>35</Slides>
  <Notes>23</Notes>
  <HiddenSlides>12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Office-Design</vt:lpstr>
      <vt:lpstr>COVID-19:   Lage National  Informationen für den Krisenstab</vt:lpstr>
      <vt:lpstr>Fälle und Todesfälle pro Bundesland (Datenstand: 11.04.2020. 00:00)</vt:lpstr>
      <vt:lpstr>Epikurve nach Erkrankungsbeginn, ersatzweise Meldedatum</vt:lpstr>
      <vt:lpstr>Epikurve nach Meldedatum  Dashboard</vt:lpstr>
      <vt:lpstr>Nowcast – an der Heiden, 10.4.2020 (mit Datenstand 9.04.2020): Tägliche Fallzahlen</vt:lpstr>
      <vt:lpstr>Nowcast – an der Heiden, 10.4.2020 (mit Datenstand 9.04.2020): Kumulativ</vt:lpstr>
      <vt:lpstr>Forecast – Brockmann, Stand 11.04.2020</vt:lpstr>
      <vt:lpstr>Forecast – Brockmann, Stand 11.04.2020</vt:lpstr>
      <vt:lpstr>IHME – Forcast für Deutschland, Stand 11.4.2020</vt:lpstr>
      <vt:lpstr>PowerPoint-Präsentation</vt:lpstr>
      <vt:lpstr>Alters- &amp; Geschlechtsverteilung: Gesamtfälle</vt:lpstr>
      <vt:lpstr>Alters- &amp; Geschlechtsverteilung: Todesfälle</vt:lpstr>
      <vt:lpstr>Fall-Verstorbenen-Anteil (Datenstand: 11.04.2020, 0:00Uhr)</vt:lpstr>
      <vt:lpstr>Hintergrund  zur Schätzung der Genesenden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11.04.2020, 0:00 Uhr)</vt:lpstr>
      <vt:lpstr>Mobilität in Deutschland</vt:lpstr>
      <vt:lpstr>GrippeWeb – 8.4.2020</vt:lpstr>
      <vt:lpstr>AGInfluenza ARE-Konsultationen 8.4.2020</vt:lpstr>
      <vt:lpstr>AG Influenza ARE-Positivenrate 8.4.2020</vt:lpstr>
      <vt:lpstr>ICOSARI – 08.04.2020</vt:lpstr>
      <vt:lpstr>ICOSARI – Anteil COVID-19 an SARI  08.04.2020</vt:lpstr>
      <vt:lpstr>DIVI Intensivregister</vt:lpstr>
      <vt:lpstr>DIVI Intensivregister</vt:lpstr>
      <vt:lpstr>DIVI Intensivregister</vt:lpstr>
      <vt:lpstr>Anzahl Labortestungen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Schilling, Julia</cp:lastModifiedBy>
  <cp:revision>993</cp:revision>
  <cp:lastPrinted>2020-03-31T05:01:40Z</cp:lastPrinted>
  <dcterms:created xsi:type="dcterms:W3CDTF">2015-11-02T12:29:13Z</dcterms:created>
  <dcterms:modified xsi:type="dcterms:W3CDTF">2020-04-11T08:07:14Z</dcterms:modified>
</cp:coreProperties>
</file>