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366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3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66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57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1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413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882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3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325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610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96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0153A-762E-4938-BAFA-792DED1EC822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C8E3-2CCF-4B48-8DCC-2788099AC2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02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covid19/mobilit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" t="17129" r="21095" b="7722"/>
          <a:stretch/>
        </p:blipFill>
        <p:spPr bwMode="auto">
          <a:xfrm>
            <a:off x="352763" y="1844824"/>
            <a:ext cx="7038414" cy="4363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323528" y="6381328"/>
            <a:ext cx="4353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u="sng" dirty="0">
                <a:hlinkClick r:id="rId3"/>
              </a:rPr>
              <a:t>https://www.google.com/covid19/mobility/</a:t>
            </a:r>
            <a:r>
              <a:rPr lang="de-DE" dirty="0"/>
              <a:t> </a:t>
            </a:r>
          </a:p>
        </p:txBody>
      </p:sp>
      <p:sp>
        <p:nvSpPr>
          <p:cNvPr id="5" name="Rechteck 4"/>
          <p:cNvSpPr/>
          <p:nvPr/>
        </p:nvSpPr>
        <p:spPr>
          <a:xfrm>
            <a:off x="348132" y="260648"/>
            <a:ext cx="847233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Mobilitätsanalyse (Mobility Change) von Google mit 6 Kategorien und auch nach </a:t>
            </a:r>
            <a:r>
              <a:rPr lang="de-DE" b="1" dirty="0" smtClean="0"/>
              <a:t>Bundesland</a:t>
            </a:r>
            <a:endParaRPr lang="de-DE" b="1" dirty="0"/>
          </a:p>
          <a:p>
            <a:endParaRPr lang="de-DE" b="1" dirty="0"/>
          </a:p>
          <a:p>
            <a:r>
              <a:rPr lang="de-DE" dirty="0"/>
              <a:t>Allgemein hat die Mobilität in </a:t>
            </a:r>
            <a:r>
              <a:rPr lang="de-DE"/>
              <a:t>Deutschland </a:t>
            </a:r>
            <a:r>
              <a:rPr lang="de-DE" smtClean="0"/>
              <a:t>ab</a:t>
            </a:r>
            <a:r>
              <a:rPr lang="de-DE" smtClean="0"/>
              <a:t>genommen</a:t>
            </a:r>
            <a:r>
              <a:rPr lang="de-DE" dirty="0"/>
              <a:t>, aber in "Parke" und "Residential </a:t>
            </a:r>
            <a:r>
              <a:rPr lang="de-DE" dirty="0" err="1"/>
              <a:t>area</a:t>
            </a:r>
            <a:r>
              <a:rPr lang="de-DE" dirty="0"/>
              <a:t>" wurde ein Anstieg beobachtet. </a:t>
            </a:r>
          </a:p>
        </p:txBody>
      </p:sp>
    </p:spTree>
    <p:extLst>
      <p:ext uri="{BB962C8B-B14F-4D97-AF65-F5344CB8AC3E}">
        <p14:creationId xmlns:p14="http://schemas.microsoft.com/office/powerpoint/2010/main" val="294382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4" t="13066" r="19528" b="9126"/>
          <a:stretch/>
        </p:blipFill>
        <p:spPr bwMode="auto">
          <a:xfrm>
            <a:off x="467544" y="1412776"/>
            <a:ext cx="8352928" cy="5252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34148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Bildschirmpräsentation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Beermann, Sandra</dc:creator>
  <cp:lastModifiedBy>Beermann, Sandra</cp:lastModifiedBy>
  <cp:revision>2</cp:revision>
  <dcterms:created xsi:type="dcterms:W3CDTF">2020-04-14T08:16:38Z</dcterms:created>
  <dcterms:modified xsi:type="dcterms:W3CDTF">2020-04-14T09:18:23Z</dcterms:modified>
</cp:coreProperties>
</file>