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6" r:id="rId3"/>
    <p:sldId id="277" r:id="rId4"/>
    <p:sldId id="260" r:id="rId5"/>
    <p:sldId id="261" r:id="rId6"/>
    <p:sldId id="271" r:id="rId7"/>
    <p:sldId id="274" r:id="rId8"/>
    <p:sldId id="275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Limitation (z.B. Bremen)</a:t>
            </a:r>
            <a:endParaRPr lang="en-GB" sz="1200" dirty="0" smtClean="0"/>
          </a:p>
          <a:p>
            <a:r>
              <a:rPr lang="de-DE" sz="1200" dirty="0" smtClean="0"/>
              <a:t>Schwankungen bei einsendenden Krankenhäusern: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Probenversand an Labore mit Testkapazitäten  (wechselnd)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Krankenhäuser führen vermehrt PCR für SARS-CoV-2 </a:t>
            </a:r>
            <a:r>
              <a:rPr lang="de-DE" sz="1200" dirty="0" err="1" smtClean="0"/>
              <a:t>inhouse</a:t>
            </a:r>
            <a:r>
              <a:rPr lang="de-DE" sz="1200" smtClean="0"/>
              <a:t> durch 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8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SARS-CoV-2 in ARS</a:t>
            </a: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16.04.2020</a:t>
            </a:r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positiver Testungen </a:t>
            </a:r>
            <a:r>
              <a:rPr lang="de-DE" smtClean="0"/>
              <a:t>pro 100.000 </a:t>
            </a:r>
            <a:r>
              <a:rPr lang="de-DE" dirty="0" smtClean="0"/>
              <a:t>Einwohner nach Altersgruppe und Kalenderwoche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1325"/>
            <a:ext cx="47525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positiven Testungen an allen Testungen über die Zeit - bundesweit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9" y="1628800"/>
            <a:ext cx="6189453" cy="481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positiven Testungen an allen Testungen über die Zeit – nach Bundesland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3" y="1628800"/>
            <a:ext cx="6254409" cy="486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bundesweit – </a:t>
            </a:r>
            <a:br>
              <a:rPr lang="de-DE" dirty="0" smtClean="0"/>
            </a:br>
            <a:r>
              <a:rPr lang="de-DE" dirty="0" smtClean="0"/>
              <a:t>Anzahl Tage zwischen Entnahme und Testung über die Zeit</a:t>
            </a:r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1325"/>
            <a:ext cx="6116676" cy="47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0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Testverzug </a:t>
            </a:r>
            <a:r>
              <a:rPr lang="de-DE" dirty="0" smtClean="0"/>
              <a:t>nach Bundesland </a:t>
            </a:r>
            <a:r>
              <a:rPr lang="de-DE" dirty="0"/>
              <a:t>– </a:t>
            </a:r>
            <a:br>
              <a:rPr lang="de-DE" dirty="0"/>
            </a:br>
            <a:r>
              <a:rPr lang="de-DE" dirty="0"/>
              <a:t>Anzahl Tage zwischen Entnahme und Testung über die Zeit</a:t>
            </a:r>
          </a:p>
        </p:txBody>
      </p:sp>
      <p:pic>
        <p:nvPicPr>
          <p:cNvPr id="1026" name="Picture 2" descr="S:\OE\FG37\Willrich\projects\Covid-19\covid-ars_reporting\output_analysen\krisenstab20200415\delay_BL_2020-04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6192688" cy="48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positiven Testungen </a:t>
            </a:r>
            <a:r>
              <a:rPr lang="de-DE" smtClean="0"/>
              <a:t>nach Altersgruppe </a:t>
            </a:r>
            <a:r>
              <a:rPr lang="de-DE" dirty="0" smtClean="0"/>
              <a:t>und Organisationseinheit über die Zeit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6805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Testungen nach Altersgruppe und Kalenderwoche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7" y="1586383"/>
            <a:ext cx="5010969" cy="50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2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positiver Testungen nach Altersgruppe und Kalenderwoche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7525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Testungen pro 100.000 Einwohner nach Altersgruppe und Kalenderwoche</a:t>
            </a:r>
            <a:endParaRPr lang="de-DE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1325"/>
            <a:ext cx="47525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4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Bildschirmpräsentation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SARS-CoV-2 in ARS</vt:lpstr>
      <vt:lpstr>Anteil der positiven Testungen an allen Testungen über die Zeit - bundesweit</vt:lpstr>
      <vt:lpstr>Anteil der positiven Testungen an allen Testungen über die Zeit – nach Bundesland</vt:lpstr>
      <vt:lpstr>Testverzug bundesweit –  Anzahl Tage zwischen Entnahme und Testung über die Zeit</vt:lpstr>
      <vt:lpstr>Testverzug nach Bundesland –  Anzahl Tage zwischen Entnahme und Testung über die Zeit</vt:lpstr>
      <vt:lpstr>Anteil der positiven Testungen nach Altersgruppe und Organisationseinheit über die Zeit</vt:lpstr>
      <vt:lpstr>Anzahl Testungen nach Altersgruppe und Kalenderwoche</vt:lpstr>
      <vt:lpstr>Anzahl positiver Testungen nach Altersgruppe und Kalenderwoche</vt:lpstr>
      <vt:lpstr>Anzahl Testungen pro 100.000 Einwohner nach Altersgruppe und Kalenderwoche</vt:lpstr>
      <vt:lpstr>Anzahl positiver Testungen pro 100.000 Einwohner nach Altersgruppe und Kalenderwoche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Hellenbrand, Wiebke</cp:lastModifiedBy>
  <cp:revision>146</cp:revision>
  <dcterms:created xsi:type="dcterms:W3CDTF">2020-01-21T10:42:53Z</dcterms:created>
  <dcterms:modified xsi:type="dcterms:W3CDTF">2020-04-16T08:27:05Z</dcterms:modified>
</cp:coreProperties>
</file>