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0" r:id="rId5"/>
    <p:sldId id="262" r:id="rId6"/>
    <p:sldId id="263" r:id="rId7"/>
    <p:sldId id="258" r:id="rId8"/>
    <p:sldId id="259" r:id="rId9"/>
    <p:sldId id="261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87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48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39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94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37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22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15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79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34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59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9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B7136-0005-4481-B507-D43D385F005A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F5E55-5597-4745-8F90-20C41C24B7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12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destatis.de/DE/Themen/Querschnitt/Corona/Gesellschaft/bevoelkerung-sterbefaell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oronavirus/2019-ncov/covid-data/covidview/04102020/nchs-data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76673"/>
            <a:ext cx="3312368" cy="1080120"/>
          </a:xfrm>
        </p:spPr>
        <p:txBody>
          <a:bodyPr>
            <a:noAutofit/>
          </a:bodyPr>
          <a:lstStyle/>
          <a:p>
            <a:r>
              <a:rPr lang="de-DE" sz="2400" dirty="0" smtClean="0"/>
              <a:t>AGI</a:t>
            </a:r>
            <a:br>
              <a:rPr lang="de-DE" sz="2400" dirty="0" smtClean="0"/>
            </a:br>
            <a:r>
              <a:rPr lang="de-DE" sz="2400" dirty="0" smtClean="0"/>
              <a:t>Stand 15. KW</a:t>
            </a:r>
            <a:endParaRPr lang="de-DE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6672"/>
            <a:ext cx="431482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80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514475"/>
            <a:ext cx="66294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77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 smtClean="0"/>
              <a:t>Notaufnahmen Konsultationen</a:t>
            </a:r>
            <a:br>
              <a:rPr lang="de-DE" sz="2800" dirty="0" smtClean="0"/>
            </a:br>
            <a:r>
              <a:rPr lang="de-DE" sz="2800" dirty="0" smtClean="0"/>
              <a:t>alle Ursachen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3"/>
            <a:ext cx="9140265" cy="5442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166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Exzessmortalität</a:t>
            </a:r>
            <a:r>
              <a:rPr lang="de-DE" dirty="0" smtClean="0"/>
              <a:t> Europa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0083"/>
            <a:ext cx="6984776" cy="5333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86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1095375"/>
            <a:ext cx="711517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71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366713"/>
            <a:ext cx="7496175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127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Exzessmortalität</a:t>
            </a:r>
            <a:r>
              <a:rPr lang="de-DE" dirty="0" smtClean="0"/>
              <a:t> Deutschland (bis Mitte März)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536923"/>
          </a:xfrm>
        </p:spPr>
        <p:txBody>
          <a:bodyPr>
            <a:normAutofit fontScale="55000" lnSpcReduction="20000"/>
          </a:bodyPr>
          <a:lstStyle/>
          <a:p>
            <a:r>
              <a:rPr lang="de-DE" dirty="0" smtClean="0">
                <a:hlinkClick r:id="rId2"/>
              </a:rPr>
              <a:t>https://www.destatis.de/DE/Themen/Querschnitt/Corona/Gesellschaft/bevoelkerung-sterbefaelle.html</a:t>
            </a:r>
            <a:endParaRPr lang="de-DE" dirty="0" smtClean="0"/>
          </a:p>
          <a:p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3" y="1323974"/>
            <a:ext cx="9069567" cy="404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817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Exzessmortalität</a:t>
            </a:r>
            <a:r>
              <a:rPr lang="de-DE" dirty="0" smtClean="0"/>
              <a:t> Berlin</a:t>
            </a:r>
            <a:endParaRPr lang="de-D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2708"/>
            <a:ext cx="8229600" cy="3760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463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Exzessmortalität</a:t>
            </a:r>
            <a:r>
              <a:rPr lang="de-DE" dirty="0" smtClean="0"/>
              <a:t> USA</a:t>
            </a:r>
            <a:endParaRPr lang="de-D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65" y="1600200"/>
            <a:ext cx="771027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36397" y="6165304"/>
            <a:ext cx="9016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hlinkClick r:id="rId3"/>
              </a:rPr>
              <a:t>https://www.cdc.gov/coronavirus/2019-ncov/covid-data/covidview/04102020/nchs-data.html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20561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AGI Stand 15. KW</vt:lpstr>
      <vt:lpstr>PowerPoint-Präsentation</vt:lpstr>
      <vt:lpstr>Notaufnahmen Konsultationen alle Ursachen</vt:lpstr>
      <vt:lpstr>Exzessmortalität Europa</vt:lpstr>
      <vt:lpstr>PowerPoint-Präsentation</vt:lpstr>
      <vt:lpstr>PowerPoint-Präsentation</vt:lpstr>
      <vt:lpstr>Exzessmortalität Deutschland (bis Mitte März)</vt:lpstr>
      <vt:lpstr>Exzessmortalität Berlin</vt:lpstr>
      <vt:lpstr>Exzessmortalität USA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 Stand 15. KW</dc:title>
  <dc:creator>Rexroth, Ute</dc:creator>
  <cp:lastModifiedBy>Rexroth, Ute</cp:lastModifiedBy>
  <cp:revision>5</cp:revision>
  <dcterms:created xsi:type="dcterms:W3CDTF">2020-04-21T17:33:38Z</dcterms:created>
  <dcterms:modified xsi:type="dcterms:W3CDTF">2020-04-21T19:20:04Z</dcterms:modified>
</cp:coreProperties>
</file>