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70" r:id="rId6"/>
    <p:sldId id="276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SARS-CoV-2 in ARS</a:t>
            </a:r>
            <a:endParaRPr lang="de-DE" dirty="0"/>
          </a:p>
        </p:txBody>
      </p:sp>
      <p:pic>
        <p:nvPicPr>
          <p:cNvPr id="6" name="Bildplatzhalter 5" descr="EM_EHEC_TIFF_s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r="23058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23</a:t>
            </a:r>
            <a:r>
              <a:rPr lang="de-DE" dirty="0" smtClean="0"/>
              <a:t>.04.2020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Testverzug bundesweit – </a:t>
            </a:r>
            <a:br>
              <a:rPr lang="de-DE" dirty="0" smtClean="0"/>
            </a:br>
            <a:r>
              <a:rPr lang="de-DE" dirty="0" smtClean="0"/>
              <a:t>Anzahl Tage zwischen Entnahme und Testung über die Zeit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4" y="1726406"/>
            <a:ext cx="69151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0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Testverzug </a:t>
            </a:r>
            <a:r>
              <a:rPr lang="de-DE" dirty="0" smtClean="0"/>
              <a:t>nach Bundesland </a:t>
            </a:r>
            <a:r>
              <a:rPr lang="de-DE" dirty="0"/>
              <a:t>– </a:t>
            </a:r>
            <a:br>
              <a:rPr lang="de-DE" dirty="0"/>
            </a:br>
            <a:r>
              <a:rPr lang="de-DE" dirty="0"/>
              <a:t>Anzahl Tage zwischen Entnahme und Testung über die Zeit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67" y="1711325"/>
            <a:ext cx="6402604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der positiven Testungen an allen Testungen über die Zeit - bundesweit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79" y="1711325"/>
            <a:ext cx="656878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3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15" y="1711325"/>
            <a:ext cx="6527907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der positiven Testungen an allen Testungen über die Zeit – nach Bundesland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08104" y="5068922"/>
            <a:ext cx="34563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Limitation (z.B. Bremen)</a:t>
            </a:r>
            <a:endParaRPr lang="en-GB" sz="1400" dirty="0" smtClean="0"/>
          </a:p>
          <a:p>
            <a:r>
              <a:rPr lang="de-DE" sz="1400" dirty="0" smtClean="0"/>
              <a:t>Schwankungen bei einsendenden Krankenhäusern:</a:t>
            </a:r>
          </a:p>
          <a:p>
            <a:pPr marL="285750" indent="-285750">
              <a:buFontTx/>
              <a:buChar char="-"/>
            </a:pPr>
            <a:r>
              <a:rPr lang="de-DE" sz="1400" dirty="0" smtClean="0"/>
              <a:t>Probenversand an Labore mit Testkapazitäten  (wechselnd)</a:t>
            </a:r>
          </a:p>
          <a:p>
            <a:pPr marL="285750" indent="-285750">
              <a:buFontTx/>
              <a:buChar char="-"/>
            </a:pPr>
            <a:r>
              <a:rPr lang="de-DE" sz="1400" dirty="0" smtClean="0"/>
              <a:t>Krankenhäuser führen vermehrt PCR für SARS-CoV-2 </a:t>
            </a:r>
            <a:r>
              <a:rPr lang="de-DE" sz="1400" dirty="0" err="1" smtClean="0"/>
              <a:t>inhouse</a:t>
            </a:r>
            <a:r>
              <a:rPr lang="de-DE" sz="1400" dirty="0" smtClean="0"/>
              <a:t> durch </a:t>
            </a:r>
          </a:p>
        </p:txBody>
      </p:sp>
    </p:spTree>
    <p:extLst>
      <p:ext uri="{BB962C8B-B14F-4D97-AF65-F5344CB8AC3E}">
        <p14:creationId xmlns:p14="http://schemas.microsoft.com/office/powerpoint/2010/main" val="8760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Kategorie „Andere“</a:t>
            </a:r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79" y="2016940"/>
            <a:ext cx="5480779" cy="389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36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Testungen pro </a:t>
            </a:r>
            <a:r>
              <a:rPr lang="de-DE" dirty="0" smtClean="0"/>
              <a:t>100.000 </a:t>
            </a:r>
            <a:r>
              <a:rPr lang="de-DE" dirty="0" smtClean="0"/>
              <a:t>Einwohner nach Altersgruppe und Kalenderwoche</a:t>
            </a:r>
            <a:endParaRPr lang="de-DE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68" y="1711325"/>
            <a:ext cx="6029401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4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positiver Testungen pro </a:t>
            </a:r>
            <a:r>
              <a:rPr lang="de-DE" dirty="0" smtClean="0"/>
              <a:t>100.000 </a:t>
            </a:r>
            <a:r>
              <a:rPr lang="de-DE" dirty="0" smtClean="0"/>
              <a:t>Einwohner nach Altersgruppe und Kalenderwoche</a:t>
            </a: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5" y="1711325"/>
            <a:ext cx="6946268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6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Bildschirmpräsentation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SARS-CoV-2 in ARS</vt:lpstr>
      <vt:lpstr>Testverzug bundesweit –  Anzahl Tage zwischen Entnahme und Testung über die Zeit</vt:lpstr>
      <vt:lpstr>Testverzug nach Bundesland –  Anzahl Tage zwischen Entnahme und Testung über die Zeit</vt:lpstr>
      <vt:lpstr>Anteil der positiven Testungen an allen Testungen über die Zeit - bundesweit</vt:lpstr>
      <vt:lpstr>Anteil der positiven Testungen an allen Testungen über die Zeit – nach Bundesland</vt:lpstr>
      <vt:lpstr>Kategorie „Andere“</vt:lpstr>
      <vt:lpstr>Anzahl Testungen pro 100.000 Einwohner nach Altersgruppe und Kalenderwoche</vt:lpstr>
      <vt:lpstr>Anzahl positiver Testungen pro 100.000 Einwohner nach Altersgruppe und Kalenderwoche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144</cp:revision>
  <dcterms:created xsi:type="dcterms:W3CDTF">2020-01-21T10:42:53Z</dcterms:created>
  <dcterms:modified xsi:type="dcterms:W3CDTF">2020-04-23T08:07:16Z</dcterms:modified>
</cp:coreProperties>
</file>