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4" r:id="rId2"/>
    <p:sldId id="319" r:id="rId3"/>
    <p:sldId id="323" r:id="rId4"/>
    <p:sldId id="326" r:id="rId5"/>
    <p:sldId id="325" r:id="rId6"/>
    <p:sldId id="327" r:id="rId7"/>
    <p:sldId id="324" r:id="rId8"/>
    <p:sldId id="328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33CC33"/>
    <a:srgbClr val="006EC7"/>
    <a:srgbClr val="338BD2"/>
    <a:srgbClr val="80A5DC"/>
    <a:srgbClr val="4D8AD2"/>
    <a:srgbClr val="66A8DD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0" autoAdjust="0"/>
    <p:restoredTop sz="92031" autoAdjust="0"/>
  </p:normalViewPr>
  <p:slideViewPr>
    <p:cSldViewPr snapToGrid="0" snapToObjects="1">
      <p:cViewPr varScale="1">
        <p:scale>
          <a:sx n="55" d="100"/>
          <a:sy n="55" d="100"/>
        </p:scale>
        <p:origin x="-7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pic>
        <p:nvPicPr>
          <p:cNvPr id="20" name="Bild 19" descr="RKI_Jubilaeumslogo_PPT_EN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4" descr="RKI_Jubilaeumslogo_PPT_EN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22.04.2020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N=2.204  (plus 641 Patienten mit Verdacht auf COVID-19)</a:t>
            </a:r>
          </a:p>
          <a:p>
            <a:endParaRPr lang="de-DE" b="1" dirty="0" smtClean="0"/>
          </a:p>
          <a:p>
            <a:r>
              <a:rPr lang="de-DE" sz="2000" i="1" dirty="0" smtClean="0"/>
              <a:t>Anteil männliche Fälle:			53%					    Altersmedian: 73</a:t>
            </a:r>
          </a:p>
          <a:p>
            <a:endParaRPr lang="de-DE" sz="2000" b="1" dirty="0" smtClean="0"/>
          </a:p>
          <a:p>
            <a:r>
              <a:rPr lang="de-DE" sz="2000" dirty="0" smtClean="0"/>
              <a:t>Anteil Intensivpatienten: 		31%  	</a:t>
            </a:r>
            <a:r>
              <a:rPr lang="de-DE" sz="2000" i="1" dirty="0" smtClean="0"/>
              <a:t>männlich: 64%, Altersmedian: 72</a:t>
            </a:r>
          </a:p>
          <a:p>
            <a:endParaRPr lang="de-DE" sz="2000" dirty="0" smtClean="0"/>
          </a:p>
          <a:p>
            <a:r>
              <a:rPr lang="de-DE" sz="2000" dirty="0" smtClean="0"/>
              <a:t>Anteil beatmete Patienten:		14% </a:t>
            </a:r>
            <a:r>
              <a:rPr lang="de-DE" sz="2000" i="1" dirty="0"/>
              <a:t>	männlich: </a:t>
            </a:r>
            <a:r>
              <a:rPr lang="de-DE" sz="2000" i="1" dirty="0" smtClean="0"/>
              <a:t>65%, </a:t>
            </a:r>
            <a:r>
              <a:rPr lang="de-DE" sz="2000" i="1" dirty="0"/>
              <a:t>Altersmedian: </a:t>
            </a:r>
            <a:r>
              <a:rPr lang="de-DE" sz="2000" i="1" dirty="0" smtClean="0"/>
              <a:t>74</a:t>
            </a:r>
            <a:endParaRPr lang="de-DE" sz="2000" i="1" dirty="0"/>
          </a:p>
          <a:p>
            <a:endParaRPr lang="de-DE" sz="2000" dirty="0" smtClean="0"/>
          </a:p>
          <a:p>
            <a:r>
              <a:rPr lang="de-DE" sz="2000" dirty="0" smtClean="0"/>
              <a:t>Anteil verstorbene Patienten:	11% </a:t>
            </a:r>
            <a:r>
              <a:rPr lang="de-DE" sz="2000" i="1" dirty="0"/>
              <a:t>	</a:t>
            </a:r>
            <a:r>
              <a:rPr lang="de-DE" sz="2000" i="1" dirty="0" smtClean="0"/>
              <a:t>männlich: 57%, Altersmedian: 81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i="1" dirty="0" smtClean="0"/>
              <a:t>Anteil noch liegend:			51%</a:t>
            </a:r>
            <a:r>
              <a:rPr lang="de-DE" sz="2000" dirty="0" smtClean="0"/>
              <a:t>	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2" y="1288141"/>
            <a:ext cx="6927273" cy="252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4" y="3809674"/>
            <a:ext cx="6927272" cy="251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25704" y="354142"/>
            <a:ext cx="8092592" cy="338554"/>
          </a:xfrm>
        </p:spPr>
        <p:txBody>
          <a:bodyPr/>
          <a:lstStyle/>
          <a:p>
            <a:r>
              <a:rPr lang="de-DE" dirty="0" smtClean="0"/>
              <a:t>Dauer der Hospitalisierung - Outcome</a:t>
            </a:r>
            <a:endParaRPr lang="de-DE" dirty="0"/>
          </a:p>
        </p:txBody>
      </p:sp>
      <p:pic>
        <p:nvPicPr>
          <p:cNvPr id="1031" name="Picture 7" descr="S:\Projekte\FG36_INV_ICOSARI\Arbeitsordner\Tageslieferung\Verweildauer_Pn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4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Projekte\FG36_INV_ICOSARI\Arbeitsordner\Tageslieferung\Verweildau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398044"/>
            <a:ext cx="8092592" cy="338554"/>
          </a:xfrm>
        </p:spPr>
        <p:txBody>
          <a:bodyPr/>
          <a:lstStyle/>
          <a:p>
            <a:r>
              <a:rPr lang="de-DE" dirty="0" smtClean="0"/>
              <a:t>Dauer der Hospitalisierung - Altersgruppen</a:t>
            </a:r>
            <a:endParaRPr lang="de-DE" dirty="0"/>
          </a:p>
        </p:txBody>
      </p:sp>
      <p:pic>
        <p:nvPicPr>
          <p:cNvPr id="4099" name="Picture 3" descr="S:\Projekte\FG36_INV_ICOSARI\Arbeitsordner\Tageslieferung\AG_Verweildauer_Pn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84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Projekte\FG36_INV_ICOSARI\Arbeitsordner\Tageslieferung\AG_Verweildau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400627"/>
            <a:ext cx="8092592" cy="338554"/>
          </a:xfrm>
        </p:spPr>
        <p:txBody>
          <a:bodyPr/>
          <a:lstStyle/>
          <a:p>
            <a:r>
              <a:rPr lang="de-DE" dirty="0" smtClean="0"/>
              <a:t>Dauer der Intensivbehandlung - Outcome</a:t>
            </a:r>
            <a:endParaRPr lang="de-DE" dirty="0"/>
          </a:p>
        </p:txBody>
      </p:sp>
      <p:pic>
        <p:nvPicPr>
          <p:cNvPr id="7" name="Picture 2" descr="S:\Projekte\FG36_INV_ICOSARI\Arbeitsordner\Tageslieferung\Intensivdau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6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Projekte\FG36_INV_ICOSARI\Arbeitsordner\Tageslieferung\Intensivdauer_P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92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391230"/>
            <a:ext cx="8092592" cy="338554"/>
          </a:xfrm>
        </p:spPr>
        <p:txBody>
          <a:bodyPr/>
          <a:lstStyle/>
          <a:p>
            <a:r>
              <a:rPr lang="de-DE" dirty="0" smtClean="0"/>
              <a:t>Dauer der Intensivbehandlung - Altersgruppen</a:t>
            </a:r>
            <a:endParaRPr lang="de-DE" dirty="0"/>
          </a:p>
        </p:txBody>
      </p:sp>
      <p:pic>
        <p:nvPicPr>
          <p:cNvPr id="5122" name="Picture 2" descr="S:\Projekte\FG36_INV_ICOSARI\Arbeitsordner\Tageslieferung\AG_Intensivdau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7" y="692696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:\Projekte\FG36_INV_ICOSARI\Arbeitsordner\Tageslieferung\AG_Intensivdauer_P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92" y="692696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Dauer der Beatmung - Outcome</a:t>
            </a:r>
            <a:endParaRPr lang="de-DE" dirty="0"/>
          </a:p>
        </p:txBody>
      </p:sp>
      <p:pic>
        <p:nvPicPr>
          <p:cNvPr id="3075" name="Picture 3" descr="S:\Projekte\FG36_INV_ICOSARI\Arbeitsordner\Tageslieferung\Beatmungsdauer_T_Pn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13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Projekte\FG36_INV_ICOSARI\Arbeitsordner\Tageslieferung\Beatmungsdauer_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56725"/>
            <a:ext cx="8092592" cy="338554"/>
          </a:xfrm>
        </p:spPr>
        <p:txBody>
          <a:bodyPr/>
          <a:lstStyle/>
          <a:p>
            <a:r>
              <a:rPr lang="de-DE" dirty="0" smtClean="0"/>
              <a:t>Dauer der Beatmung - Altersgruppen</a:t>
            </a:r>
            <a:endParaRPr lang="de-DE" dirty="0"/>
          </a:p>
        </p:txBody>
      </p:sp>
      <p:pic>
        <p:nvPicPr>
          <p:cNvPr id="6146" name="Picture 2" descr="S:\Projekte\FG36_INV_ICOSARI\Arbeitsordner\Tageslieferung\AG_Beatmungsdauer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Projekte\FG36_INV_ICOSARI\Arbeitsordner\Tageslieferung\AG_Beatmungsdauer_T_P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0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(4:3)</PresentationFormat>
  <Paragraphs>69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COVID-19-Fälle</vt:lpstr>
      <vt:lpstr>COVID-19-Fälle</vt:lpstr>
      <vt:lpstr>Dauer der Hospitalisierung - Outcome</vt:lpstr>
      <vt:lpstr>Dauer der Hospitalisierung - Altersgruppen</vt:lpstr>
      <vt:lpstr>Dauer der Intensivbehandlung - Outcome</vt:lpstr>
      <vt:lpstr>Dauer der Intensivbehandlung - Altersgruppen</vt:lpstr>
      <vt:lpstr>Dauer der Beatmung - Outcome</vt:lpstr>
      <vt:lpstr>Dauer der Beatmung - Altersgruppen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258</cp:revision>
  <dcterms:created xsi:type="dcterms:W3CDTF">2015-11-02T12:29:13Z</dcterms:created>
  <dcterms:modified xsi:type="dcterms:W3CDTF">2020-04-24T07:45:07Z</dcterms:modified>
</cp:coreProperties>
</file>