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8" r:id="rId3"/>
    <p:sldId id="281" r:id="rId4"/>
    <p:sldId id="279" r:id="rId5"/>
    <p:sldId id="276" r:id="rId6"/>
    <p:sldId id="282" r:id="rId7"/>
    <p:sldId id="280" r:id="rId8"/>
    <p:sldId id="277" r:id="rId9"/>
    <p:sldId id="260" r:id="rId10"/>
    <p:sldId id="275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Limitation (z.B. Bremen)</a:t>
            </a:r>
            <a:endParaRPr lang="en-GB" sz="1200" dirty="0" smtClean="0"/>
          </a:p>
          <a:p>
            <a:r>
              <a:rPr lang="de-DE" sz="1200" dirty="0" smtClean="0"/>
              <a:t>Schwankungen bei einsendenden Krankenhäusern: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Probenversand an Labore mit Testkapazitäten  (wechselnd)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Krankenhäuser führen vermehrt PCR für SARS-CoV-2 </a:t>
            </a:r>
            <a:r>
              <a:rPr lang="de-DE" sz="1200" dirty="0" err="1" smtClean="0"/>
              <a:t>inhouse</a:t>
            </a:r>
            <a:r>
              <a:rPr lang="de-DE" sz="1200" smtClean="0"/>
              <a:t> durch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SARS-CoV-2 in ARS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29.04.2020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73" y="1711325"/>
            <a:ext cx="6338991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pro </a:t>
            </a:r>
            <a:r>
              <a:rPr lang="de-DE" dirty="0" smtClean="0"/>
              <a:t>100.000 </a:t>
            </a:r>
            <a:r>
              <a:rPr lang="de-DE" dirty="0" smtClean="0"/>
              <a:t>Einwohner nach Altersgruppe und Kalenderwoche</a:t>
            </a:r>
            <a:endParaRPr lang="de-DE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50" y="1711325"/>
            <a:ext cx="664723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7983646" cy="874368"/>
          </a:xfrm>
        </p:spPr>
        <p:txBody>
          <a:bodyPr/>
          <a:lstStyle/>
          <a:p>
            <a:r>
              <a:rPr lang="de-DE" dirty="0" smtClean="0"/>
              <a:t>Repräsentativität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92" y="1412776"/>
            <a:ext cx="6636553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1600" y="59492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Verhältnis aus positiv-getesteten Personen in ARS (</a:t>
            </a:r>
            <a:r>
              <a:rPr lang="de-DE" sz="1200" dirty="0" err="1"/>
              <a:t>IdPatient</a:t>
            </a:r>
            <a:r>
              <a:rPr lang="de-DE" sz="1200" dirty="0"/>
              <a:t>) und den bestätigten </a:t>
            </a:r>
            <a:r>
              <a:rPr lang="de-DE" sz="1200" dirty="0" err="1"/>
              <a:t>SurvNet</a:t>
            </a:r>
            <a:r>
              <a:rPr lang="de-DE" sz="1200" dirty="0"/>
              <a:t> </a:t>
            </a:r>
            <a:r>
              <a:rPr lang="de-DE" sz="1200" dirty="0" smtClean="0"/>
              <a:t>– Fällen; Testdatum (ARS) bzw</a:t>
            </a:r>
            <a:r>
              <a:rPr lang="de-DE" sz="1200" dirty="0"/>
              <a:t>. das </a:t>
            </a:r>
            <a:r>
              <a:rPr lang="de-DE" sz="1200" dirty="0" smtClean="0"/>
              <a:t>Meldedatum (</a:t>
            </a:r>
            <a:r>
              <a:rPr lang="de-DE" sz="1200" dirty="0" err="1" smtClean="0"/>
              <a:t>SurvNet</a:t>
            </a:r>
            <a:r>
              <a:rPr lang="de-DE" sz="1200" dirty="0" smtClean="0"/>
              <a:t>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535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Repräsentativität - </a:t>
            </a:r>
            <a:r>
              <a:rPr lang="de-DE" dirty="0" smtClean="0"/>
              <a:t>Bundesländer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2" y="1700808"/>
            <a:ext cx="69151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4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83646" cy="874368"/>
          </a:xfrm>
        </p:spPr>
        <p:txBody>
          <a:bodyPr/>
          <a:lstStyle/>
          <a:p>
            <a:r>
              <a:rPr lang="de-DE" dirty="0" smtClean="0"/>
              <a:t>Repräsentativität - Altersgruppen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"/>
          <a:stretch/>
        </p:blipFill>
        <p:spPr bwMode="auto">
          <a:xfrm>
            <a:off x="1238101" y="1340768"/>
            <a:ext cx="6421735" cy="44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71600" y="59492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Verhältnis aus positiv-getesteten Personen in ARS (</a:t>
            </a:r>
            <a:r>
              <a:rPr lang="de-DE" sz="1200" dirty="0" err="1"/>
              <a:t>IdPatient</a:t>
            </a:r>
            <a:r>
              <a:rPr lang="de-DE" sz="1200" dirty="0"/>
              <a:t>) und den bestätigten </a:t>
            </a:r>
            <a:r>
              <a:rPr lang="de-DE" sz="1200" dirty="0" err="1"/>
              <a:t>SurvNet</a:t>
            </a:r>
            <a:r>
              <a:rPr lang="de-DE" sz="1200" dirty="0"/>
              <a:t> - Fällen. Dies wird über die Zeit betrachtet. Hier wird Testdatum bzw. das Meldedatum genutzt</a:t>
            </a:r>
            <a:r>
              <a:rPr lang="de-DE" sz="1200" dirty="0" smtClean="0"/>
              <a:t>.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6988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Kalenderwoche - </a:t>
            </a:r>
            <a:r>
              <a:rPr lang="de-DE" dirty="0" smtClean="0"/>
              <a:t>Bundesland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2168"/>
            <a:ext cx="6400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4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positiven Testungen an allen Testungen über die </a:t>
            </a:r>
            <a:r>
              <a:rPr lang="de-DE" dirty="0" smtClean="0"/>
              <a:t>Zeit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– nach Bundesland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Bildschirmpräsentation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SARS-CoV-2 in ARS</vt:lpstr>
      <vt:lpstr>Repräsentativität</vt:lpstr>
      <vt:lpstr>Repräsentativität - Bundesländer</vt:lpstr>
      <vt:lpstr>Repräsentativität - Altersgruppen</vt:lpstr>
      <vt:lpstr>Anzahl der positiven und negativen Testungen pro Kalenderwoche - bundesweit</vt:lpstr>
      <vt:lpstr>Anzahl der positiven und negativen Testungen pro Kalenderwoche - Bundesland</vt:lpstr>
      <vt:lpstr>Anteil der positiven Testungen an allen Testungen über die Zeit</vt:lpstr>
      <vt:lpstr>Anteil der positiven Testungen an allen Testungen über die Zeit – nach Bundesland</vt:lpstr>
      <vt:lpstr>Testverzug bundesweit –  Anzahl Tage (Mittelwert) zwischen Entnahme und Testung über die Zeit</vt:lpstr>
      <vt:lpstr>Anzahl Testungen pro 100.00 Einwohner nach Altersgruppe und Kalenderwoche</vt:lpstr>
      <vt:lpstr>Anzahl positiver Testungen pro 100.000 Einwohner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152</cp:revision>
  <dcterms:created xsi:type="dcterms:W3CDTF">2020-01-21T10:42:53Z</dcterms:created>
  <dcterms:modified xsi:type="dcterms:W3CDTF">2020-04-29T07:33:11Z</dcterms:modified>
</cp:coreProperties>
</file>