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07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37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0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6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75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6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60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13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0001-A847-4E61-96A8-0D3747C54F3D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807D-FC54-47F5-BE59-53719F62F6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4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1"/>
          <a:stretch/>
        </p:blipFill>
        <p:spPr bwMode="auto">
          <a:xfrm>
            <a:off x="7373556" y="3635732"/>
            <a:ext cx="39539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13122" r="2646" b="8731"/>
          <a:stretch/>
        </p:blipFill>
        <p:spPr bwMode="auto">
          <a:xfrm>
            <a:off x="1653648" y="3923764"/>
            <a:ext cx="585955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11387" r="18144" b="13341"/>
          <a:stretch/>
        </p:blipFill>
        <p:spPr bwMode="auto">
          <a:xfrm>
            <a:off x="827584" y="1403484"/>
            <a:ext cx="696282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795839" y="5651956"/>
            <a:ext cx="164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Kalenderwoche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519008" y="2999927"/>
            <a:ext cx="219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Anzahl erfasster Tests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 rot="16200000">
            <a:off x="6995703" y="4142405"/>
            <a:ext cx="19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Anteil positiver (%)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979712" y="980728"/>
            <a:ext cx="554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Wöchentliche SARS-CoV-2-Testungen, Deutschland, 2020</a:t>
            </a:r>
            <a:endParaRPr lang="de-DE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75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3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3530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3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54" y="752830"/>
            <a:ext cx="3592465" cy="62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3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408281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124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Bildschirmpräsentation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Rexroth, Ute</dc:creator>
  <cp:lastModifiedBy>Rexroth, Ute</cp:lastModifiedBy>
  <cp:revision>5</cp:revision>
  <dcterms:created xsi:type="dcterms:W3CDTF">2020-04-28T18:44:22Z</dcterms:created>
  <dcterms:modified xsi:type="dcterms:W3CDTF">2020-04-28T20:08:03Z</dcterms:modified>
</cp:coreProperties>
</file>