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43" autoAdjust="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06.05.2020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newcases_movingaverage_above70000lastweek_new_2020-04-26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newcases_movingaverage_above7000below70000lastweek_max10k_2020-04-26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970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newcases_movingaverage_1400-7000lastweek_ownyaxis_2020-05-04</a:t>
            </a:r>
          </a:p>
          <a:p>
            <a:r>
              <a:rPr lang="de-DE" dirty="0" smtClean="0"/>
              <a:t>newcases_movingaverage_1400-7000lastweek_2020-04-26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3739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r_sorted_above1_2020-04-27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901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7294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06.05.2020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06.05.2020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06.05.2020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06.05.2020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06.05.2020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06.05.2020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06.05.2020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06.05.2020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06.05.2020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06.05.2020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06.05.2020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06.05.2020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über 70.000 neuen COVID-19 Fällen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Johns Hopkins,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06.05.2020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33" y="941471"/>
            <a:ext cx="7963882" cy="560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1115616" y="1268760"/>
            <a:ext cx="3703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1.210.692 </a:t>
            </a:r>
            <a:r>
              <a:rPr lang="en-US" dirty="0" err="1" smtClean="0"/>
              <a:t>Fälle</a:t>
            </a:r>
            <a:r>
              <a:rPr lang="en-US" dirty="0" smtClean="0"/>
              <a:t> (370 pro 100.000 </a:t>
            </a:r>
            <a:r>
              <a:rPr lang="en-US" dirty="0" err="1" smtClean="0"/>
              <a:t>Ew</a:t>
            </a:r>
            <a:r>
              <a:rPr lang="en-US" dirty="0" smtClean="0"/>
              <a:t>.)</a:t>
            </a:r>
            <a:endParaRPr lang="en-US" dirty="0" smtClean="0"/>
          </a:p>
          <a:p>
            <a:r>
              <a:rPr lang="en-US" dirty="0" smtClean="0"/>
              <a:t>71.077 </a:t>
            </a:r>
            <a:r>
              <a:rPr lang="en-US" dirty="0" err="1" smtClean="0"/>
              <a:t>Todesfälle</a:t>
            </a:r>
            <a:r>
              <a:rPr lang="en-US" dirty="0" smtClean="0"/>
              <a:t> (5,9%)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841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56984" cy="35394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7.000 – 70.000 neuen COVID-19 Fällen in den letzten 7 Tagen</a:t>
            </a:r>
            <a:endParaRPr kumimoji="0" lang="de-DE" sz="23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Johns Hopkins,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06.05.2020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60" y="940723"/>
            <a:ext cx="7992888" cy="5625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2600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05" y="917148"/>
            <a:ext cx="8039189" cy="5659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el 4"/>
          <p:cNvSpPr txBox="1">
            <a:spLocks/>
          </p:cNvSpPr>
          <p:nvPr/>
        </p:nvSpPr>
        <p:spPr>
          <a:xfrm>
            <a:off x="147010" y="332656"/>
            <a:ext cx="8849980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1.400-7.000 neuen COVID-19 Fällen in den letzten 7 Tagen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ScalaSansPro-Bold" pitchFamily="50" charset="0"/>
              <a:ea typeface="+mj-ea"/>
              <a:cs typeface="+mj-cs"/>
            </a:endParaRPr>
          </a:p>
        </p:txBody>
      </p:sp>
      <p:cxnSp>
        <p:nvCxnSpPr>
          <p:cNvPr id="11" name="Gerade Verbindung 10"/>
          <p:cNvCxnSpPr/>
          <p:nvPr/>
        </p:nvCxnSpPr>
        <p:spPr>
          <a:xfrm>
            <a:off x="0" y="90720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12" name="Textfeld 11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Johns Hopkins,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06.05.2020</a:t>
            </a:r>
            <a:endParaRPr lang="de-DE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4"/>
          <p:cNvSpPr txBox="1">
            <a:spLocks/>
          </p:cNvSpPr>
          <p:nvPr/>
        </p:nvSpPr>
        <p:spPr>
          <a:xfrm>
            <a:off x="2036966" y="332656"/>
            <a:ext cx="577539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&gt;100 Fällen und einem R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eff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. &gt; 1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ScalaSansPro-Bold" pitchFamily="50" charset="0"/>
              <a:ea typeface="+mj-ea"/>
              <a:cs typeface="+mj-cs"/>
            </a:endParaRPr>
          </a:p>
        </p:txBody>
      </p:sp>
      <p:cxnSp>
        <p:nvCxnSpPr>
          <p:cNvPr id="11" name="Gerade Verbindung 10"/>
          <p:cNvCxnSpPr/>
          <p:nvPr/>
        </p:nvCxnSpPr>
        <p:spPr>
          <a:xfrm>
            <a:off x="0" y="90720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12" name="Textfeld 11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Johns Hopkins,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06.05.2020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-36512" y="6381328"/>
            <a:ext cx="6150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- Größe des Punktes: Anzahl der Fälle in den letzte 7 Tagen</a:t>
            </a:r>
          </a:p>
          <a:p>
            <a:r>
              <a:rPr lang="de-DE" sz="1200" dirty="0"/>
              <a:t>-</a:t>
            </a:r>
            <a:r>
              <a:rPr lang="de-DE" sz="1200" dirty="0" smtClean="0"/>
              <a:t> Farbe: Fälle der letzten 7 Tage als % der Gesamtfallzahl (je heller desto höher die Prozentzahl)</a:t>
            </a:r>
            <a:endParaRPr lang="de-DE" sz="12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742" y="935800"/>
            <a:ext cx="7888985" cy="5474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43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de-DE" sz="2400" b="1" dirty="0" smtClean="0"/>
              <a:t>PCR Tests </a:t>
            </a:r>
            <a:r>
              <a:rPr lang="de-DE" sz="2400" b="1" dirty="0"/>
              <a:t>an genesenen Patienten </a:t>
            </a:r>
            <a:r>
              <a:rPr lang="de-DE" sz="2400" b="1" dirty="0" smtClean="0"/>
              <a:t>in Süd-Korea ergaben </a:t>
            </a:r>
            <a:r>
              <a:rPr lang="de-DE" sz="2400" b="1" dirty="0"/>
              <a:t>falsch positive Ergebnisse, keine Reinfektionen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/>
              <a:t>263 </a:t>
            </a:r>
            <a:r>
              <a:rPr lang="de-DE" sz="2800" dirty="0" smtClean="0"/>
              <a:t>Patienten in Süd Korea, die nach ihrer Entlassung erneut </a:t>
            </a:r>
            <a:r>
              <a:rPr lang="de-DE" sz="2800" dirty="0"/>
              <a:t>positiv auf </a:t>
            </a:r>
            <a:r>
              <a:rPr lang="de-DE" sz="2800" dirty="0" smtClean="0"/>
              <a:t>SARS-CoV-2 getestet wurden.</a:t>
            </a:r>
          </a:p>
          <a:p>
            <a:r>
              <a:rPr lang="de-DE" sz="2800" dirty="0"/>
              <a:t>KCDC:  Kulturelle Tests konnten bei diesen Patienten kein lebendes Virus finden. </a:t>
            </a:r>
            <a:endParaRPr lang="de-DE" sz="2800" dirty="0" smtClean="0"/>
          </a:p>
          <a:p>
            <a:pPr marL="0" indent="0">
              <a:buNone/>
            </a:pPr>
            <a:r>
              <a:rPr lang="en-US" sz="2800" i="1" dirty="0" smtClean="0"/>
              <a:t>“</a:t>
            </a:r>
            <a:r>
              <a:rPr lang="de-DE" sz="2800" i="1" dirty="0"/>
              <a:t>Die respiratorische Epithelzelle hat eine Halbwertszeit von bis zu drei Monaten, und das RNA-Virus in der Zelle kann mit einem PCR-Test ein </a:t>
            </a:r>
            <a:r>
              <a:rPr lang="de-DE" sz="2800" b="1" i="1" u="sng" dirty="0"/>
              <a:t>bis zwei Monate nach der Eliminierung der Zelle nachgewiesen werden</a:t>
            </a:r>
            <a:r>
              <a:rPr lang="de-DE" sz="2800" i="1" dirty="0"/>
              <a:t>.</a:t>
            </a:r>
            <a:r>
              <a:rPr lang="en-US" sz="2800" i="1" dirty="0" smtClean="0"/>
              <a:t>”</a:t>
            </a:r>
            <a:endParaRPr lang="de-DE" sz="2800" i="1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512809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Office PowerPoint</Application>
  <PresentationFormat>Bildschirmpräsentation (4:3)</PresentationFormat>
  <Paragraphs>26</Paragraphs>
  <Slides>5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PCR Tests an genesenen Patienten in Süd-Korea ergaben falsch positive Ergebnisse, keine Reinfektionen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Karo, Basel</cp:lastModifiedBy>
  <cp:revision>63</cp:revision>
  <dcterms:created xsi:type="dcterms:W3CDTF">2020-04-16T05:25:18Z</dcterms:created>
  <dcterms:modified xsi:type="dcterms:W3CDTF">2020-05-06T08:13:38Z</dcterms:modified>
</cp:coreProperties>
</file>