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69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02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1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07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16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5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92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43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13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4280-6052-4B52-BF12-5BC838007C6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83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4280-6052-4B52-BF12-5BC838007C62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D60DF-6915-4BBF-BF0B-DF34AE4C7C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98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Animation läuft nur im Präsentationsmodus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Bitte F5 drücken und weiterklicken </a:t>
            </a: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64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3381"/>
            <a:ext cx="4752528" cy="686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Bildschirmpräsentation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Animation läuft nur im Präsentationsmodus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 läuft nur im Präsentationsmodus</dc:title>
  <dc:creator>Faber, Mirko</dc:creator>
  <cp:lastModifiedBy>Faber, Mirko</cp:lastModifiedBy>
  <cp:revision>2</cp:revision>
  <dcterms:created xsi:type="dcterms:W3CDTF">2020-05-05T13:27:48Z</dcterms:created>
  <dcterms:modified xsi:type="dcterms:W3CDTF">2020-05-06T15:56:01Z</dcterms:modified>
</cp:coreProperties>
</file>