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19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89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39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16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87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23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16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03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9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37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24B19-702B-4328-855B-A38DFF3B1093}" type="datetimeFigureOut">
              <a:rPr lang="de-DE" smtClean="0"/>
              <a:t>05.05.2020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BD69A-E29A-4B7B-A134-9AB8200193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96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de-DE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Zealand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Guidelines</a:t>
            </a:r>
            <a:endParaRPr lang="de-DE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07504" y="1484785"/>
            <a:ext cx="8931808" cy="38884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travellers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entering New Zealand at any sea or airport, from 10 April 2020 are required to: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go into ‘managed isolation’ in a government-provided facility (hotel), or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if they have COVID-19 symptoms, go into a quarantine facility (separate hotel). </a:t>
            </a:r>
          </a:p>
          <a:p>
            <a:pPr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Duration of stay at least 14 days.</a:t>
            </a:r>
          </a:p>
          <a:p>
            <a:pPr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prevent any further unmanaged COVID-19 infection coming into New Zealand.</a:t>
            </a:r>
          </a:p>
          <a:p>
            <a:pPr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self-isolation at home, no domestic flights before the 14-day period is completed.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110" y="6309320"/>
            <a:ext cx="902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https://covid19.govt.nz/individuals-and-households/travelling-and-moving-around/arriving-back-in-new-zealand/</a:t>
            </a:r>
            <a:endParaRPr lang="de-DE" sz="14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1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South </a:t>
            </a:r>
            <a:r>
              <a:rPr lang="de-DE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orean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uidelines</a:t>
            </a:r>
            <a:endParaRPr lang="de-DE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Alle symptomatischen Einreisenden werden getestet</a:t>
            </a:r>
          </a:p>
          <a:p>
            <a:pPr lvl="1">
              <a:spcBef>
                <a:spcPts val="0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Positiv: Krankenhaus / Living Facility</a:t>
            </a:r>
          </a:p>
          <a:p>
            <a:pPr lvl="1">
              <a:spcBef>
                <a:spcPts val="0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Negativ: Quarantäne x 14 Tage </a:t>
            </a:r>
          </a:p>
          <a:p>
            <a:pPr lvl="1">
              <a:spcBef>
                <a:spcPts val="0"/>
              </a:spcBef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Alle asymptomatischen Einreisenden müssen sich für 14 Tage in häusliche Quarantäne begeben, diese wird mittels hierzu installierter App überwacht - </a:t>
            </a:r>
            <a:r>
              <a:rPr lang="de-DE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de-DE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Surveillance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Einreisende aus USA/Europa (=Hochrisikogebiete) müssen sich innerhalb von 72h nach Einreise testen lassen</a:t>
            </a:r>
          </a:p>
          <a:p>
            <a:pPr marL="685800"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Einreisende aus anderen Ländern müssen sich beim Auftreten von Symptomen testen lassen</a:t>
            </a:r>
          </a:p>
          <a:p>
            <a:pPr marL="685800" lvl="1"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wenige asymptomatische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Diplomaten) gilt keine Quarantänepflicht (z.B. Diplomaten). Diese werden am Flughafen getestet und unterziehen sich ebenfalls der </a:t>
            </a:r>
            <a:r>
              <a:rPr lang="de-DE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de-DE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Surveillance</a:t>
            </a:r>
            <a:r>
              <a:rPr lang="de-DE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per App.</a:t>
            </a:r>
          </a:p>
          <a:p>
            <a:pPr marL="685800" lvl="1">
              <a:spcBef>
                <a:spcPts val="0"/>
              </a:spcBef>
              <a:buFont typeface="Symbol" panose="05050102010706020507" pitchFamily="18" charset="2"/>
              <a:buChar char="-"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19798" y="6305377"/>
            <a:ext cx="902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http://ncov.mohw.go.kr/en/baroView.do?brdId=11&amp;brdGubun=111&amp;dataGubun&amp;ncvContSeq&amp;contSeq&amp;board_id</a:t>
            </a:r>
          </a:p>
        </p:txBody>
      </p:sp>
    </p:spTree>
    <p:extLst>
      <p:ext uri="{BB962C8B-B14F-4D97-AF65-F5344CB8AC3E}">
        <p14:creationId xmlns:p14="http://schemas.microsoft.com/office/powerpoint/2010/main" val="11809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900113"/>
            <a:ext cx="862965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19798" y="6459266"/>
            <a:ext cx="902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http://ncov.mohw.go.kr/en/baroView.do?brdId=11&amp;brdGubun=111&amp;dataGubun&amp;ncvContSeq&amp;contSeq&amp;board_id</a:t>
            </a:r>
          </a:p>
        </p:txBody>
      </p:sp>
      <p:sp>
        <p:nvSpPr>
          <p:cNvPr id="6" name="Titel 3"/>
          <p:cNvSpPr txBox="1">
            <a:spLocks/>
          </p:cNvSpPr>
          <p:nvPr/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South </a:t>
            </a:r>
            <a:r>
              <a:rPr lang="de-DE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Korean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Entry Guidelines (</a:t>
            </a:r>
            <a:r>
              <a:rPr lang="de-DE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Symptomatic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96" y="764704"/>
            <a:ext cx="7498605" cy="564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19798" y="6459266"/>
            <a:ext cx="902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 sz="1400" i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http://ncov.mohw.go.kr/en/baroView.do?brdId=11&amp;brdGubun=111&amp;dataGubun&amp;ncvContSeq&amp;contSeq&amp;board_id</a:t>
            </a:r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South </a:t>
            </a:r>
            <a:r>
              <a:rPr lang="de-DE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Korean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Entry Guidelines (</a:t>
            </a:r>
            <a:r>
              <a:rPr lang="de-DE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Asymptomatic</a:t>
            </a:r>
            <a:r>
              <a:rPr lang="de-DE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67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Bildschirmpräsentation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New Zealand Guidelines</vt:lpstr>
      <vt:lpstr>South Korean Guidelines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Oh, Dschin-Je</dc:creator>
  <cp:lastModifiedBy>Ralf Dürrwald</cp:lastModifiedBy>
  <cp:revision>6</cp:revision>
  <dcterms:created xsi:type="dcterms:W3CDTF">2020-05-04T11:56:59Z</dcterms:created>
  <dcterms:modified xsi:type="dcterms:W3CDTF">2020-05-05T07:52:16Z</dcterms:modified>
</cp:coreProperties>
</file>