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6" r:id="rId3"/>
    <p:sldId id="280" r:id="rId4"/>
    <p:sldId id="277" r:id="rId5"/>
    <p:sldId id="260" r:id="rId6"/>
    <p:sldId id="281" r:id="rId7"/>
    <p:sldId id="275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Limitation (z.B. Bremen)</a:t>
            </a:r>
            <a:endParaRPr lang="en-GB" sz="1200" dirty="0" smtClean="0"/>
          </a:p>
          <a:p>
            <a:r>
              <a:rPr lang="de-DE" sz="1200" dirty="0" smtClean="0"/>
              <a:t>Schwankungen bei einsendenden Krankenhäusern: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Probenversand an Labore mit Testkapazitäten  (wechselnd)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Krankenhäuser führen vermehrt PCR für SARS-CoV-2 </a:t>
            </a:r>
            <a:r>
              <a:rPr lang="de-DE" sz="1200" dirty="0" err="1" smtClean="0"/>
              <a:t>inhouse</a:t>
            </a:r>
            <a:r>
              <a:rPr lang="de-DE" sz="1200" smtClean="0"/>
              <a:t> durch 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8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SARS-CoV-2 in ARS</a:t>
            </a: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06.05.2020</a:t>
            </a:r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positiven und negativen Testungen pro Kalenderwoche - bundesweit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57" y="2060848"/>
            <a:ext cx="6857024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der positiven Testungen an allen Testungen über die Zeit – nach Bundesland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2" y="2060848"/>
            <a:ext cx="7615734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positiven Testungen an allen Testungen über die Zeit – nach Bundesland</a:t>
            </a:r>
            <a:endParaRPr lang="de-DE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98" y="1988840"/>
            <a:ext cx="790376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0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bundesweit – </a:t>
            </a:r>
            <a:br>
              <a:rPr lang="de-DE" dirty="0" smtClean="0"/>
            </a:br>
            <a:r>
              <a:rPr lang="de-DE" dirty="0" smtClean="0"/>
              <a:t>Anzahl Tage (Mittelwert) zwischen Entnahme und Testung über die Zeit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8" y="2132857"/>
            <a:ext cx="7327702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0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Testungen pro 100.000 Einwohner nach Bundesland und Kalenderwoche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71" y="1711325"/>
            <a:ext cx="6124996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1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62" y="1844825"/>
            <a:ext cx="6861214" cy="423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positiver Testungen pro 100.00 Einwohner nach Altersgruppe und Kalenderwoche</a:t>
            </a:r>
            <a:endParaRPr lang="de-DE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Bildschirmpräsentation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SARS-CoV-2 in ARS</vt:lpstr>
      <vt:lpstr>Anzahl der positiven und negativen Testungen pro Kalenderwoche - bundesweit</vt:lpstr>
      <vt:lpstr>Anteil der positiven Testungen an allen Testungen über die Zeit – nach Bundesland</vt:lpstr>
      <vt:lpstr>Anteil der positiven Testungen an allen Testungen über die Zeit – nach Bundesland</vt:lpstr>
      <vt:lpstr>Testverzug bundesweit –  Anzahl Tage (Mittelwert) zwischen Entnahme und Testung über die Zeit</vt:lpstr>
      <vt:lpstr>Anzahl Testungen pro 100.000 Einwohner nach Bundesland und Kalenderwoche</vt:lpstr>
      <vt:lpstr>Anzahl Testungen pro 100.00 Einwohner nach Altersgruppe und Kalenderwoche</vt:lpstr>
      <vt:lpstr>Anzahl positiver Testungen pro 100.00 Einwohner nach Altersgruppe und Kalenderwoche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150</cp:revision>
  <dcterms:created xsi:type="dcterms:W3CDTF">2020-01-21T10:42:53Z</dcterms:created>
  <dcterms:modified xsi:type="dcterms:W3CDTF">2020-05-06T08:17:13Z</dcterms:modified>
</cp:coreProperties>
</file>