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oteu\AppData\Local\Microsoft\Windows\INetCache\Content.Outlook\D6TZM9W1\LZ_Schichte_Auswert_May0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'OE Statistik zusammen'!$C$3</c:f>
              <c:strCache>
                <c:ptCount val="1"/>
                <c:pt idx="0">
                  <c:v>AL3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zusammen'!$C$4:$C$19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6</c:v>
                </c:pt>
                <c:pt idx="7">
                  <c:v>8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11</c:v>
                </c:pt>
                <c:pt idx="12">
                  <c:v>11</c:v>
                </c:pt>
                <c:pt idx="13">
                  <c:v>11</c:v>
                </c:pt>
                <c:pt idx="14">
                  <c:v>13</c:v>
                </c:pt>
                <c:pt idx="15">
                  <c:v>14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'OE Statistik zusammen'!$D$3</c:f>
              <c:strCache>
                <c:ptCount val="1"/>
                <c:pt idx="0">
                  <c:v>FG32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zusammen'!$D$4:$D$19</c:f>
              <c:numCache>
                <c:formatCode>General</c:formatCode>
                <c:ptCount val="16"/>
                <c:pt idx="0">
                  <c:v>16</c:v>
                </c:pt>
                <c:pt idx="1">
                  <c:v>48</c:v>
                </c:pt>
                <c:pt idx="2">
                  <c:v>82</c:v>
                </c:pt>
                <c:pt idx="3">
                  <c:v>108</c:v>
                </c:pt>
                <c:pt idx="4">
                  <c:v>135</c:v>
                </c:pt>
                <c:pt idx="5">
                  <c:v>158</c:v>
                </c:pt>
                <c:pt idx="6">
                  <c:v>173</c:v>
                </c:pt>
                <c:pt idx="7">
                  <c:v>192</c:v>
                </c:pt>
                <c:pt idx="8">
                  <c:v>220</c:v>
                </c:pt>
                <c:pt idx="9">
                  <c:v>249</c:v>
                </c:pt>
                <c:pt idx="10">
                  <c:v>279</c:v>
                </c:pt>
                <c:pt idx="11">
                  <c:v>316</c:v>
                </c:pt>
                <c:pt idx="12">
                  <c:v>340</c:v>
                </c:pt>
                <c:pt idx="13">
                  <c:v>360</c:v>
                </c:pt>
                <c:pt idx="14">
                  <c:v>389</c:v>
                </c:pt>
                <c:pt idx="15">
                  <c:v>418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'OE Statistik zusammen'!$E$3</c:f>
              <c:strCache>
                <c:ptCount val="1"/>
                <c:pt idx="0">
                  <c:v>FG33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zusammen'!$E$4:$E$19</c:f>
              <c:numCache>
                <c:formatCode>General</c:formatCode>
                <c:ptCount val="1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6</c:v>
                </c:pt>
                <c:pt idx="6">
                  <c:v>16</c:v>
                </c:pt>
                <c:pt idx="7">
                  <c:v>26</c:v>
                </c:pt>
                <c:pt idx="8">
                  <c:v>40</c:v>
                </c:pt>
                <c:pt idx="9">
                  <c:v>54</c:v>
                </c:pt>
                <c:pt idx="10">
                  <c:v>70</c:v>
                </c:pt>
                <c:pt idx="11">
                  <c:v>85</c:v>
                </c:pt>
                <c:pt idx="12">
                  <c:v>94</c:v>
                </c:pt>
                <c:pt idx="13">
                  <c:v>105</c:v>
                </c:pt>
                <c:pt idx="14">
                  <c:v>116</c:v>
                </c:pt>
                <c:pt idx="15">
                  <c:v>126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'OE Statistik zusammen'!$F$3</c:f>
              <c:strCache>
                <c:ptCount val="1"/>
                <c:pt idx="0">
                  <c:v>FG34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zusammen'!$F$4:$F$19</c:f>
              <c:numCache>
                <c:formatCode>General</c:formatCode>
                <c:ptCount val="16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25</c:v>
                </c:pt>
                <c:pt idx="4">
                  <c:v>44</c:v>
                </c:pt>
                <c:pt idx="5">
                  <c:v>65</c:v>
                </c:pt>
                <c:pt idx="6">
                  <c:v>88</c:v>
                </c:pt>
                <c:pt idx="7">
                  <c:v>114</c:v>
                </c:pt>
                <c:pt idx="8">
                  <c:v>136</c:v>
                </c:pt>
                <c:pt idx="9">
                  <c:v>161</c:v>
                </c:pt>
                <c:pt idx="10">
                  <c:v>187</c:v>
                </c:pt>
                <c:pt idx="11">
                  <c:v>204</c:v>
                </c:pt>
                <c:pt idx="12">
                  <c:v>228</c:v>
                </c:pt>
                <c:pt idx="13">
                  <c:v>253</c:v>
                </c:pt>
                <c:pt idx="14">
                  <c:v>271</c:v>
                </c:pt>
                <c:pt idx="15">
                  <c:v>288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'OE Statistik zusammen'!$G$3</c:f>
              <c:strCache>
                <c:ptCount val="1"/>
                <c:pt idx="0">
                  <c:v>FG35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zusammen'!$G$4:$G$19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13</c:v>
                </c:pt>
                <c:pt idx="4">
                  <c:v>28</c:v>
                </c:pt>
                <c:pt idx="5">
                  <c:v>40</c:v>
                </c:pt>
                <c:pt idx="6">
                  <c:v>57</c:v>
                </c:pt>
                <c:pt idx="7">
                  <c:v>76</c:v>
                </c:pt>
                <c:pt idx="8">
                  <c:v>85</c:v>
                </c:pt>
                <c:pt idx="9">
                  <c:v>105</c:v>
                </c:pt>
                <c:pt idx="10">
                  <c:v>117</c:v>
                </c:pt>
                <c:pt idx="11">
                  <c:v>133</c:v>
                </c:pt>
                <c:pt idx="12">
                  <c:v>151</c:v>
                </c:pt>
                <c:pt idx="13">
                  <c:v>162</c:v>
                </c:pt>
                <c:pt idx="14">
                  <c:v>169</c:v>
                </c:pt>
                <c:pt idx="15">
                  <c:v>182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'OE Statistik zusammen'!$H$3</c:f>
              <c:strCache>
                <c:ptCount val="1"/>
                <c:pt idx="0">
                  <c:v>FG36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zusammen'!$H$4:$H$19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39</c:v>
                </c:pt>
                <c:pt idx="4">
                  <c:v>50</c:v>
                </c:pt>
                <c:pt idx="5">
                  <c:v>63</c:v>
                </c:pt>
                <c:pt idx="6">
                  <c:v>76</c:v>
                </c:pt>
                <c:pt idx="7">
                  <c:v>99</c:v>
                </c:pt>
                <c:pt idx="8">
                  <c:v>113</c:v>
                </c:pt>
                <c:pt idx="9">
                  <c:v>129</c:v>
                </c:pt>
                <c:pt idx="10">
                  <c:v>144</c:v>
                </c:pt>
                <c:pt idx="11">
                  <c:v>150</c:v>
                </c:pt>
                <c:pt idx="12">
                  <c:v>164</c:v>
                </c:pt>
                <c:pt idx="13">
                  <c:v>176</c:v>
                </c:pt>
                <c:pt idx="14">
                  <c:v>185</c:v>
                </c:pt>
                <c:pt idx="15">
                  <c:v>195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'OE Statistik zusammen'!$I$3</c:f>
              <c:strCache>
                <c:ptCount val="1"/>
                <c:pt idx="0">
                  <c:v>FG37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zusammen'!$I$4:$I$19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10</c:v>
                </c:pt>
                <c:pt idx="4">
                  <c:v>18</c:v>
                </c:pt>
                <c:pt idx="5">
                  <c:v>25</c:v>
                </c:pt>
                <c:pt idx="6">
                  <c:v>32</c:v>
                </c:pt>
                <c:pt idx="7">
                  <c:v>39</c:v>
                </c:pt>
                <c:pt idx="8">
                  <c:v>46</c:v>
                </c:pt>
                <c:pt idx="9">
                  <c:v>57</c:v>
                </c:pt>
                <c:pt idx="10">
                  <c:v>63</c:v>
                </c:pt>
                <c:pt idx="11">
                  <c:v>67</c:v>
                </c:pt>
                <c:pt idx="12">
                  <c:v>71</c:v>
                </c:pt>
                <c:pt idx="13">
                  <c:v>80</c:v>
                </c:pt>
                <c:pt idx="14">
                  <c:v>87</c:v>
                </c:pt>
                <c:pt idx="15">
                  <c:v>98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'OE Statistik zusammen'!$J$3</c:f>
              <c:strCache>
                <c:ptCount val="1"/>
                <c:pt idx="0">
                  <c:v>PAE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zusammen'!$J$4:$J$19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13</c:v>
                </c:pt>
                <c:pt idx="5">
                  <c:v>25</c:v>
                </c:pt>
                <c:pt idx="6">
                  <c:v>36</c:v>
                </c:pt>
                <c:pt idx="7">
                  <c:v>45</c:v>
                </c:pt>
                <c:pt idx="8">
                  <c:v>55</c:v>
                </c:pt>
                <c:pt idx="9">
                  <c:v>61</c:v>
                </c:pt>
                <c:pt idx="10">
                  <c:v>68</c:v>
                </c:pt>
                <c:pt idx="11">
                  <c:v>74</c:v>
                </c:pt>
                <c:pt idx="12">
                  <c:v>77</c:v>
                </c:pt>
                <c:pt idx="13">
                  <c:v>78</c:v>
                </c:pt>
                <c:pt idx="14">
                  <c:v>81</c:v>
                </c:pt>
                <c:pt idx="15">
                  <c:v>82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'OE Statistik zusammen'!$K$3</c:f>
              <c:strCache>
                <c:ptCount val="1"/>
                <c:pt idx="0">
                  <c:v>ZIG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zusammen'!$K$4:$K$19</c:f>
              <c:numCache>
                <c:formatCode>General</c:formatCode>
                <c:ptCount val="16"/>
                <c:pt idx="0">
                  <c:v>1</c:v>
                </c:pt>
                <c:pt idx="1">
                  <c:v>8</c:v>
                </c:pt>
                <c:pt idx="2">
                  <c:v>19</c:v>
                </c:pt>
                <c:pt idx="3">
                  <c:v>42</c:v>
                </c:pt>
                <c:pt idx="4">
                  <c:v>51</c:v>
                </c:pt>
                <c:pt idx="5">
                  <c:v>59</c:v>
                </c:pt>
                <c:pt idx="6">
                  <c:v>81</c:v>
                </c:pt>
                <c:pt idx="7">
                  <c:v>86</c:v>
                </c:pt>
                <c:pt idx="8">
                  <c:v>98</c:v>
                </c:pt>
                <c:pt idx="9">
                  <c:v>122</c:v>
                </c:pt>
                <c:pt idx="10">
                  <c:v>147</c:v>
                </c:pt>
                <c:pt idx="11">
                  <c:v>170</c:v>
                </c:pt>
                <c:pt idx="12">
                  <c:v>184</c:v>
                </c:pt>
                <c:pt idx="13">
                  <c:v>208</c:v>
                </c:pt>
                <c:pt idx="14">
                  <c:v>238</c:v>
                </c:pt>
                <c:pt idx="15">
                  <c:v>254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'OE Statistik zusammen'!$L$3</c:f>
              <c:strCache>
                <c:ptCount val="1"/>
                <c:pt idx="0">
                  <c:v>Abt.1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zusammen'!$L$4:$L$19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10</c:v>
                </c:pt>
                <c:pt idx="8">
                  <c:v>13</c:v>
                </c:pt>
                <c:pt idx="9">
                  <c:v>15</c:v>
                </c:pt>
                <c:pt idx="10">
                  <c:v>18</c:v>
                </c:pt>
                <c:pt idx="11">
                  <c:v>19</c:v>
                </c:pt>
                <c:pt idx="12">
                  <c:v>19</c:v>
                </c:pt>
                <c:pt idx="13">
                  <c:v>19</c:v>
                </c:pt>
                <c:pt idx="14">
                  <c:v>19</c:v>
                </c:pt>
                <c:pt idx="15">
                  <c:v>19</c:v>
                </c:pt>
              </c:numCache>
            </c:numRef>
          </c:yVal>
          <c:smooth val="1"/>
        </c:ser>
        <c:ser>
          <c:idx val="10"/>
          <c:order val="10"/>
          <c:tx>
            <c:strRef>
              <c:f>'OE Statistik zusammen'!$M$3</c:f>
              <c:strCache>
                <c:ptCount val="1"/>
                <c:pt idx="0">
                  <c:v>Abt.2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zusammen'!$M$4:$M$19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12</c:v>
                </c:pt>
                <c:pt idx="8">
                  <c:v>18</c:v>
                </c:pt>
                <c:pt idx="9">
                  <c:v>22</c:v>
                </c:pt>
                <c:pt idx="10">
                  <c:v>26</c:v>
                </c:pt>
                <c:pt idx="11">
                  <c:v>29</c:v>
                </c:pt>
                <c:pt idx="12">
                  <c:v>35</c:v>
                </c:pt>
                <c:pt idx="13">
                  <c:v>40</c:v>
                </c:pt>
                <c:pt idx="14">
                  <c:v>45</c:v>
                </c:pt>
                <c:pt idx="15">
                  <c:v>50</c:v>
                </c:pt>
              </c:numCache>
            </c:numRef>
          </c:yVal>
          <c:smooth val="1"/>
        </c:ser>
        <c:ser>
          <c:idx val="11"/>
          <c:order val="11"/>
          <c:tx>
            <c:strRef>
              <c:f>'OE Statistik zusammen'!$N$3</c:f>
              <c:strCache>
                <c:ptCount val="1"/>
                <c:pt idx="0">
                  <c:v>MF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zusammen'!$N$4:$N$19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8</c:v>
                </c:pt>
                <c:pt idx="7">
                  <c:v>11</c:v>
                </c:pt>
                <c:pt idx="8">
                  <c:v>15</c:v>
                </c:pt>
                <c:pt idx="9">
                  <c:v>19</c:v>
                </c:pt>
                <c:pt idx="10">
                  <c:v>21</c:v>
                </c:pt>
                <c:pt idx="11">
                  <c:v>24</c:v>
                </c:pt>
                <c:pt idx="12">
                  <c:v>29</c:v>
                </c:pt>
                <c:pt idx="13">
                  <c:v>32</c:v>
                </c:pt>
                <c:pt idx="14">
                  <c:v>35</c:v>
                </c:pt>
                <c:pt idx="15">
                  <c:v>35</c:v>
                </c:pt>
              </c:numCache>
            </c:numRef>
          </c:yVal>
          <c:smooth val="1"/>
        </c:ser>
        <c:ser>
          <c:idx val="12"/>
          <c:order val="12"/>
          <c:tx>
            <c:strRef>
              <c:f>'OE Statistik zusammen'!$O$3</c:f>
              <c:strCache>
                <c:ptCount val="1"/>
                <c:pt idx="0">
                  <c:v>ZBS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zusammen'!$O$4:$O$19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5</c:v>
                </c:pt>
                <c:pt idx="12">
                  <c:v>9</c:v>
                </c:pt>
                <c:pt idx="13">
                  <c:v>16</c:v>
                </c:pt>
                <c:pt idx="14">
                  <c:v>22</c:v>
                </c:pt>
                <c:pt idx="15">
                  <c:v>26</c:v>
                </c:pt>
              </c:numCache>
            </c:numRef>
          </c:yVal>
          <c:smooth val="1"/>
        </c:ser>
        <c:ser>
          <c:idx val="13"/>
          <c:order val="13"/>
          <c:tx>
            <c:strRef>
              <c:f>'OE Statistik zusammen'!$P$3</c:f>
              <c:strCache>
                <c:ptCount val="1"/>
                <c:pt idx="0">
                  <c:v>P3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zusammen'!$P$4:$P$19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</c:v>
                </c:pt>
                <c:pt idx="12">
                  <c:v>9</c:v>
                </c:pt>
                <c:pt idx="13">
                  <c:v>14</c:v>
                </c:pt>
                <c:pt idx="14">
                  <c:v>19</c:v>
                </c:pt>
                <c:pt idx="15">
                  <c:v>24</c:v>
                </c:pt>
              </c:numCache>
            </c:numRef>
          </c:yVal>
          <c:smooth val="1"/>
        </c:ser>
        <c:ser>
          <c:idx val="14"/>
          <c:order val="14"/>
          <c:tx>
            <c:strRef>
              <c:f>'OE Statistik zusammen'!$Q$3</c:f>
              <c:strCache>
                <c:ptCount val="1"/>
                <c:pt idx="0">
                  <c:v>ZfKD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zusammen'!$Q$4:$Q$19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3</c:v>
                </c:pt>
                <c:pt idx="8">
                  <c:v>6</c:v>
                </c:pt>
                <c:pt idx="9">
                  <c:v>8</c:v>
                </c:pt>
                <c:pt idx="10">
                  <c:v>11</c:v>
                </c:pt>
                <c:pt idx="11">
                  <c:v>14</c:v>
                </c:pt>
                <c:pt idx="12">
                  <c:v>18</c:v>
                </c:pt>
                <c:pt idx="13">
                  <c:v>22</c:v>
                </c:pt>
                <c:pt idx="14">
                  <c:v>25</c:v>
                </c:pt>
                <c:pt idx="15">
                  <c:v>29</c:v>
                </c:pt>
              </c:numCache>
            </c:numRef>
          </c:yVal>
          <c:smooth val="1"/>
        </c:ser>
        <c:ser>
          <c:idx val="15"/>
          <c:order val="15"/>
          <c:tx>
            <c:strRef>
              <c:f>'OE Statistik zusammen'!$R$3</c:f>
              <c:strCache>
                <c:ptCount val="1"/>
                <c:pt idx="0">
                  <c:v>ISB/DSB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zusammen'!$R$4:$R$19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598336"/>
        <c:axId val="61223296"/>
      </c:scatterChart>
      <c:valAx>
        <c:axId val="6159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1223296"/>
        <c:crosses val="autoZero"/>
        <c:crossBetween val="midCat"/>
      </c:valAx>
      <c:valAx>
        <c:axId val="61223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159833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4875-85C0-48E6-AB59-3C2BB997BE9E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C8A5-B0AC-48C5-BBC2-DF811C736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8022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4875-85C0-48E6-AB59-3C2BB997BE9E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C8A5-B0AC-48C5-BBC2-DF811C736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320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4875-85C0-48E6-AB59-3C2BB997BE9E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C8A5-B0AC-48C5-BBC2-DF811C736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65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4875-85C0-48E6-AB59-3C2BB997BE9E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C8A5-B0AC-48C5-BBC2-DF811C736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56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4875-85C0-48E6-AB59-3C2BB997BE9E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C8A5-B0AC-48C5-BBC2-DF811C736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74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4875-85C0-48E6-AB59-3C2BB997BE9E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C8A5-B0AC-48C5-BBC2-DF811C736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885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4875-85C0-48E6-AB59-3C2BB997BE9E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C8A5-B0AC-48C5-BBC2-DF811C736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792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4875-85C0-48E6-AB59-3C2BB997BE9E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C8A5-B0AC-48C5-BBC2-DF811C736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4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4875-85C0-48E6-AB59-3C2BB997BE9E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C8A5-B0AC-48C5-BBC2-DF811C736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558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4875-85C0-48E6-AB59-3C2BB997BE9E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C8A5-B0AC-48C5-BBC2-DF811C736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88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4875-85C0-48E6-AB59-3C2BB997BE9E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C8A5-B0AC-48C5-BBC2-DF811C736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553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34875-85C0-48E6-AB59-3C2BB997BE9E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4C8A5-B0AC-48C5-BBC2-DF811C736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0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dirty="0" smtClean="0"/>
              <a:t>Anzahl Schichten (kumulativ)</a:t>
            </a:r>
            <a:endParaRPr lang="de-DE" sz="36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535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dirty="0" smtClean="0"/>
              <a:t>Anzahl Schichten (</a:t>
            </a:r>
            <a:r>
              <a:rPr lang="de-DE" sz="3600" dirty="0"/>
              <a:t>k</a:t>
            </a:r>
            <a:r>
              <a:rPr lang="de-DE" sz="3600" dirty="0" smtClean="0"/>
              <a:t>umulativ)</a:t>
            </a:r>
            <a:endParaRPr lang="de-DE" sz="3600" dirty="0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23979"/>
            <a:ext cx="8229600" cy="2278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2685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dirty="0" smtClean="0"/>
              <a:t>Anzahl Schichten pro Woche</a:t>
            </a:r>
            <a:endParaRPr lang="de-DE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29" y="2268939"/>
            <a:ext cx="7827942" cy="3188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2026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smtClean="0"/>
              <a:t>Anzahl Schichten </a:t>
            </a:r>
            <a:r>
              <a:rPr lang="de-DE" sz="3600" dirty="0" smtClean="0"/>
              <a:t>pro Woche</a:t>
            </a:r>
            <a:endParaRPr lang="de-DE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76113"/>
            <a:ext cx="8229600" cy="237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991059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Bildschirmpräsentation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Anzahl Schichten (kumulativ)</vt:lpstr>
      <vt:lpstr>Anzahl Schichten (kumulativ)</vt:lpstr>
      <vt:lpstr>Anzahl Schichten pro Woche</vt:lpstr>
      <vt:lpstr>Anzahl Schichten pro Woche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Anzahl Schichten (kumulativ)</dc:title>
  <dc:creator>Grote, Ulrike</dc:creator>
  <cp:lastModifiedBy>Grote, Ulrike</cp:lastModifiedBy>
  <cp:revision>2</cp:revision>
  <dcterms:created xsi:type="dcterms:W3CDTF">2020-05-07T08:28:03Z</dcterms:created>
  <dcterms:modified xsi:type="dcterms:W3CDTF">2020-05-07T08:36:25Z</dcterms:modified>
</cp:coreProperties>
</file>