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69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02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1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16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5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92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4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13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83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4280-6052-4B52-BF12-5BC838007C62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9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Animation läuft nur im Präsentationsmodus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Bitte F5 drücken und weiterklicken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4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08520" y="-3381"/>
            <a:ext cx="9793088" cy="68647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S:\Projekte\RKI_nCoV-Lage\2.Themen\2.1.Epidemiologie\Meldewesen\Karten_fuer_Lagebericht\STAT\erkrankungsbeginn\EB_05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381"/>
            <a:ext cx="4752528" cy="68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Bildschirmpräsentation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Animation läuft nur im Präsentationsmodus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läuft nur im Präsentationsmodus</dc:title>
  <dc:creator>Faber, Mirko</dc:creator>
  <cp:lastModifiedBy>Rexroth, Ute</cp:lastModifiedBy>
  <cp:revision>2</cp:revision>
  <dcterms:created xsi:type="dcterms:W3CDTF">2020-05-05T13:27:48Z</dcterms:created>
  <dcterms:modified xsi:type="dcterms:W3CDTF">2020-05-07T09:43:16Z</dcterms:modified>
</cp:coreProperties>
</file>