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notesSlides/notesSlide1.xml" ContentType="application/vnd.openxmlformats-officedocument.presentationml.notesSlide+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5181" r:id="rId1"/>
  </p:sldMasterIdLst>
  <p:notesMasterIdLst>
    <p:notesMasterId r:id="rId4"/>
  </p:notesMasterIdLst>
  <p:handoutMasterIdLst>
    <p:handoutMasterId r:id="rId5"/>
  </p:handoutMasterIdLst>
  <p:sldIdLst>
    <p:sldId id="280" r:id="rId2"/>
    <p:sldId id="281" r:id="rId3"/>
  </p:sldIdLst>
  <p:sldSz cx="12192000" cy="6858000"/>
  <p:notesSz cx="10018713" cy="6888163"/>
  <p:custShowLst>
    <p:custShow name="Format Guide Workshop" id="0">
      <p:sldLst/>
    </p:custShow>
  </p:custShowLst>
  <p:custDataLst>
    <p:tags r:id="rId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83" userDrawn="1">
          <p15:clr>
            <a:srgbClr val="A4A3A4"/>
          </p15:clr>
        </p15:guide>
        <p15:guide id="2" pos="3817"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757"/>
    <a:srgbClr val="E20074"/>
    <a:srgbClr val="BEA79F"/>
    <a:srgbClr val="C1B0A8"/>
    <a:srgbClr val="BEADA5"/>
    <a:srgbClr val="006A9D"/>
    <a:srgbClr val="008FD3"/>
    <a:srgbClr val="4AC5FF"/>
    <a:srgbClr val="4D4D4D"/>
    <a:srgbClr val="1063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4AF7D7-EEEF-4927-8DBD-EA3B14282CF1}" v="78" dt="2020-05-10T12:46:48.7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90" autoAdjust="0"/>
    <p:restoredTop sz="96357" autoAdjust="0"/>
  </p:normalViewPr>
  <p:slideViewPr>
    <p:cSldViewPr snapToGrid="0">
      <p:cViewPr>
        <p:scale>
          <a:sx n="130" d="100"/>
          <a:sy n="130" d="100"/>
        </p:scale>
        <p:origin x="-162" y="48"/>
      </p:cViewPr>
      <p:guideLst>
        <p:guide orient="horz" pos="2183"/>
        <p:guide pos="3817"/>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napToGrid="0">
      <p:cViewPr varScale="1">
        <p:scale>
          <a:sx n="105" d="100"/>
          <a:sy n="105" d="100"/>
        </p:scale>
        <p:origin x="120" y="180"/>
      </p:cViewPr>
      <p:guideLst/>
    </p:cSldViewPr>
  </p:notesViewPr>
  <p:gridSpacing cx="39601" cy="39601"/>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gs" Target="tags/tag1.xml"/><Relationship Id="rId11" Type="http://schemas.microsoft.com/office/2016/11/relationships/changesInfo" Target="changesInfos/changesInfo1.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as Helmke" userId="201446b3e0a30c72" providerId="LiveId" clId="{7D4AF7D7-EEEF-4927-8DBD-EA3B14282CF1}"/>
    <pc:docChg chg="undo custSel modSld modNotesMaster modHandout">
      <pc:chgData name="Thomas Helmke" userId="201446b3e0a30c72" providerId="LiveId" clId="{7D4AF7D7-EEEF-4927-8DBD-EA3B14282CF1}" dt="2020-05-10T13:48:39.585" v="1676" actId="20577"/>
      <pc:docMkLst>
        <pc:docMk/>
      </pc:docMkLst>
      <pc:sldChg chg="delSp modSp mod">
        <pc:chgData name="Thomas Helmke" userId="201446b3e0a30c72" providerId="LiveId" clId="{7D4AF7D7-EEEF-4927-8DBD-EA3B14282CF1}" dt="2020-05-10T13:48:39.585" v="1676" actId="20577"/>
        <pc:sldMkLst>
          <pc:docMk/>
          <pc:sldMk cId="262336151" sldId="280"/>
        </pc:sldMkLst>
        <pc:spChg chg="mod">
          <ac:chgData name="Thomas Helmke" userId="201446b3e0a30c72" providerId="LiveId" clId="{7D4AF7D7-EEEF-4927-8DBD-EA3B14282CF1}" dt="2020-05-10T10:08:17.471" v="756" actId="1035"/>
          <ac:spMkLst>
            <pc:docMk/>
            <pc:sldMk cId="262336151" sldId="280"/>
            <ac:spMk id="11" creationId="{810CF315-413E-4910-B9E1-6D1C7DA249EC}"/>
          </ac:spMkLst>
        </pc:spChg>
        <pc:spChg chg="mod">
          <ac:chgData name="Thomas Helmke" userId="201446b3e0a30c72" providerId="LiveId" clId="{7D4AF7D7-EEEF-4927-8DBD-EA3B14282CF1}" dt="2020-05-10T10:08:17.471" v="756" actId="1035"/>
          <ac:spMkLst>
            <pc:docMk/>
            <pc:sldMk cId="262336151" sldId="280"/>
            <ac:spMk id="12" creationId="{45FB7543-C684-4BE5-B913-E8BF3931CED2}"/>
          </ac:spMkLst>
        </pc:spChg>
        <pc:spChg chg="mod">
          <ac:chgData name="Thomas Helmke" userId="201446b3e0a30c72" providerId="LiveId" clId="{7D4AF7D7-EEEF-4927-8DBD-EA3B14282CF1}" dt="2020-05-10T10:08:17.471" v="756" actId="1035"/>
          <ac:spMkLst>
            <pc:docMk/>
            <pc:sldMk cId="262336151" sldId="280"/>
            <ac:spMk id="13" creationId="{EB4AC9AB-913A-473C-AC9A-316CAC3AAAEE}"/>
          </ac:spMkLst>
        </pc:spChg>
        <pc:spChg chg="mod">
          <ac:chgData name="Thomas Helmke" userId="201446b3e0a30c72" providerId="LiveId" clId="{7D4AF7D7-EEEF-4927-8DBD-EA3B14282CF1}" dt="2020-05-10T10:08:17.471" v="756" actId="1035"/>
          <ac:spMkLst>
            <pc:docMk/>
            <pc:sldMk cId="262336151" sldId="280"/>
            <ac:spMk id="14" creationId="{5830AEB1-9F79-4690-B88B-4190DB731261}"/>
          </ac:spMkLst>
        </pc:spChg>
        <pc:spChg chg="mod">
          <ac:chgData name="Thomas Helmke" userId="201446b3e0a30c72" providerId="LiveId" clId="{7D4AF7D7-EEEF-4927-8DBD-EA3B14282CF1}" dt="2020-05-10T10:08:17.471" v="756" actId="1035"/>
          <ac:spMkLst>
            <pc:docMk/>
            <pc:sldMk cId="262336151" sldId="280"/>
            <ac:spMk id="15" creationId="{EFA68559-CE91-4A70-9642-F4FCFE21D48E}"/>
          </ac:spMkLst>
        </pc:spChg>
        <pc:spChg chg="mod">
          <ac:chgData name="Thomas Helmke" userId="201446b3e0a30c72" providerId="LiveId" clId="{7D4AF7D7-EEEF-4927-8DBD-EA3B14282CF1}" dt="2020-05-10T10:08:17.471" v="756" actId="1035"/>
          <ac:spMkLst>
            <pc:docMk/>
            <pc:sldMk cId="262336151" sldId="280"/>
            <ac:spMk id="16" creationId="{1FC3F66B-AD63-4CB8-ADE9-83D393EF9910}"/>
          </ac:spMkLst>
        </pc:spChg>
        <pc:spChg chg="mod">
          <ac:chgData name="Thomas Helmke" userId="201446b3e0a30c72" providerId="LiveId" clId="{7D4AF7D7-EEEF-4927-8DBD-EA3B14282CF1}" dt="2020-05-10T10:07:17.613" v="707" actId="1036"/>
          <ac:spMkLst>
            <pc:docMk/>
            <pc:sldMk cId="262336151" sldId="280"/>
            <ac:spMk id="61" creationId="{DE3EB4C0-083D-4254-AEC0-1050DAA93DA2}"/>
          </ac:spMkLst>
        </pc:spChg>
        <pc:spChg chg="mod">
          <ac:chgData name="Thomas Helmke" userId="201446b3e0a30c72" providerId="LiveId" clId="{7D4AF7D7-EEEF-4927-8DBD-EA3B14282CF1}" dt="2020-05-10T10:07:17.613" v="707" actId="1036"/>
          <ac:spMkLst>
            <pc:docMk/>
            <pc:sldMk cId="262336151" sldId="280"/>
            <ac:spMk id="62" creationId="{4D4EBB31-08C0-4CEC-A5F1-8E5E4F0BBBF2}"/>
          </ac:spMkLst>
        </pc:spChg>
        <pc:spChg chg="mod">
          <ac:chgData name="Thomas Helmke" userId="201446b3e0a30c72" providerId="LiveId" clId="{7D4AF7D7-EEEF-4927-8DBD-EA3B14282CF1}" dt="2020-05-10T12:18:07.762" v="1448" actId="6549"/>
          <ac:spMkLst>
            <pc:docMk/>
            <pc:sldMk cId="262336151" sldId="280"/>
            <ac:spMk id="63" creationId="{3D7475B6-88A0-4EAB-92EB-78058D574562}"/>
          </ac:spMkLst>
        </pc:spChg>
        <pc:spChg chg="mod">
          <ac:chgData name="Thomas Helmke" userId="201446b3e0a30c72" providerId="LiveId" clId="{7D4AF7D7-EEEF-4927-8DBD-EA3B14282CF1}" dt="2020-05-10T10:07:17.613" v="707" actId="1036"/>
          <ac:spMkLst>
            <pc:docMk/>
            <pc:sldMk cId="262336151" sldId="280"/>
            <ac:spMk id="64" creationId="{8DD0264B-1499-40B6-AB5B-4AE1917E7651}"/>
          </ac:spMkLst>
        </pc:spChg>
        <pc:spChg chg="mod">
          <ac:chgData name="Thomas Helmke" userId="201446b3e0a30c72" providerId="LiveId" clId="{7D4AF7D7-EEEF-4927-8DBD-EA3B14282CF1}" dt="2020-05-10T10:23:42.933" v="1255" actId="179"/>
          <ac:spMkLst>
            <pc:docMk/>
            <pc:sldMk cId="262336151" sldId="280"/>
            <ac:spMk id="65" creationId="{4477E262-CB72-4D76-8964-360859CBCA83}"/>
          </ac:spMkLst>
        </pc:spChg>
        <pc:spChg chg="mod">
          <ac:chgData name="Thomas Helmke" userId="201446b3e0a30c72" providerId="LiveId" clId="{7D4AF7D7-EEEF-4927-8DBD-EA3B14282CF1}" dt="2020-05-10T10:33:37.067" v="1265" actId="115"/>
          <ac:spMkLst>
            <pc:docMk/>
            <pc:sldMk cId="262336151" sldId="280"/>
            <ac:spMk id="126" creationId="{54216B09-5ACA-411A-B57C-F671CC3A184E}"/>
          </ac:spMkLst>
        </pc:spChg>
        <pc:spChg chg="mod">
          <ac:chgData name="Thomas Helmke" userId="201446b3e0a30c72" providerId="LiveId" clId="{7D4AF7D7-EEEF-4927-8DBD-EA3B14282CF1}" dt="2020-05-10T10:07:46.047" v="730" actId="1036"/>
          <ac:spMkLst>
            <pc:docMk/>
            <pc:sldMk cId="262336151" sldId="280"/>
            <ac:spMk id="127" creationId="{00000000-0000-0000-0000-000000000000}"/>
          </ac:spMkLst>
        </pc:spChg>
        <pc:spChg chg="mod">
          <ac:chgData name="Thomas Helmke" userId="201446b3e0a30c72" providerId="LiveId" clId="{7D4AF7D7-EEEF-4927-8DBD-EA3B14282CF1}" dt="2020-05-10T10:07:46.047" v="730" actId="1036"/>
          <ac:spMkLst>
            <pc:docMk/>
            <pc:sldMk cId="262336151" sldId="280"/>
            <ac:spMk id="135" creationId="{25258A4C-6E0F-4D0F-9E2E-91350C2517E3}"/>
          </ac:spMkLst>
        </pc:spChg>
        <pc:spChg chg="mod">
          <ac:chgData name="Thomas Helmke" userId="201446b3e0a30c72" providerId="LiveId" clId="{7D4AF7D7-EEEF-4927-8DBD-EA3B14282CF1}" dt="2020-05-10T10:07:36.272" v="719" actId="1036"/>
          <ac:spMkLst>
            <pc:docMk/>
            <pc:sldMk cId="262336151" sldId="280"/>
            <ac:spMk id="136" creationId="{A556097C-E88A-4619-AF39-7517A8C0B00F}"/>
          </ac:spMkLst>
        </pc:spChg>
        <pc:spChg chg="mod">
          <ac:chgData name="Thomas Helmke" userId="201446b3e0a30c72" providerId="LiveId" clId="{7D4AF7D7-EEEF-4927-8DBD-EA3B14282CF1}" dt="2020-05-10T12:30:58.819" v="1515" actId="1037"/>
          <ac:spMkLst>
            <pc:docMk/>
            <pc:sldMk cId="262336151" sldId="280"/>
            <ac:spMk id="137" creationId="{7FD2C215-74F4-4797-9677-F87DA993A29E}"/>
          </ac:spMkLst>
        </pc:spChg>
        <pc:spChg chg="mod">
          <ac:chgData name="Thomas Helmke" userId="201446b3e0a30c72" providerId="LiveId" clId="{7D4AF7D7-EEEF-4927-8DBD-EA3B14282CF1}" dt="2020-05-10T10:07:36.272" v="719" actId="1036"/>
          <ac:spMkLst>
            <pc:docMk/>
            <pc:sldMk cId="262336151" sldId="280"/>
            <ac:spMk id="139" creationId="{AD55B2E5-DBFE-4593-8FD8-C8FAC5A730CB}"/>
          </ac:spMkLst>
        </pc:spChg>
        <pc:spChg chg="mod">
          <ac:chgData name="Thomas Helmke" userId="201446b3e0a30c72" providerId="LiveId" clId="{7D4AF7D7-EEEF-4927-8DBD-EA3B14282CF1}" dt="2020-05-10T12:27:20.888" v="1507" actId="20577"/>
          <ac:spMkLst>
            <pc:docMk/>
            <pc:sldMk cId="262336151" sldId="280"/>
            <ac:spMk id="140" creationId="{CD517D10-ADB5-442A-A7D9-A513802B82B7}"/>
          </ac:spMkLst>
        </pc:spChg>
        <pc:spChg chg="mod">
          <ac:chgData name="Thomas Helmke" userId="201446b3e0a30c72" providerId="LiveId" clId="{7D4AF7D7-EEEF-4927-8DBD-EA3B14282CF1}" dt="2020-05-10T10:07:36.272" v="719" actId="1036"/>
          <ac:spMkLst>
            <pc:docMk/>
            <pc:sldMk cId="262336151" sldId="280"/>
            <ac:spMk id="148" creationId="{DA76DC84-0C1A-4A2B-86C5-3A1BB6C53E25}"/>
          </ac:spMkLst>
        </pc:spChg>
        <pc:spChg chg="mod">
          <ac:chgData name="Thomas Helmke" userId="201446b3e0a30c72" providerId="LiveId" clId="{7D4AF7D7-EEEF-4927-8DBD-EA3B14282CF1}" dt="2020-05-10T13:48:34.284" v="1675" actId="1076"/>
          <ac:spMkLst>
            <pc:docMk/>
            <pc:sldMk cId="262336151" sldId="280"/>
            <ac:spMk id="149" creationId="{2FC37AE2-573C-4885-AF7B-28F5FF7DAF28}"/>
          </ac:spMkLst>
        </pc:spChg>
        <pc:spChg chg="mod">
          <ac:chgData name="Thomas Helmke" userId="201446b3e0a30c72" providerId="LiveId" clId="{7D4AF7D7-EEEF-4927-8DBD-EA3B14282CF1}" dt="2020-05-10T10:24:50.501" v="1262" actId="6549"/>
          <ac:spMkLst>
            <pc:docMk/>
            <pc:sldMk cId="262336151" sldId="280"/>
            <ac:spMk id="150" creationId="{CDFC7D34-A502-42E8-A84A-40704FA39E99}"/>
          </ac:spMkLst>
        </pc:spChg>
        <pc:spChg chg="mod">
          <ac:chgData name="Thomas Helmke" userId="201446b3e0a30c72" providerId="LiveId" clId="{7D4AF7D7-EEEF-4927-8DBD-EA3B14282CF1}" dt="2020-05-10T13:48:39.585" v="1676" actId="20577"/>
          <ac:spMkLst>
            <pc:docMk/>
            <pc:sldMk cId="262336151" sldId="280"/>
            <ac:spMk id="151" creationId="{54216B09-5ACA-411A-B57C-F671CC3A184E}"/>
          </ac:spMkLst>
        </pc:spChg>
        <pc:spChg chg="mod">
          <ac:chgData name="Thomas Helmke" userId="201446b3e0a30c72" providerId="LiveId" clId="{7D4AF7D7-EEEF-4927-8DBD-EA3B14282CF1}" dt="2020-05-10T12:48:51.737" v="1667" actId="6549"/>
          <ac:spMkLst>
            <pc:docMk/>
            <pc:sldMk cId="262336151" sldId="280"/>
            <ac:spMk id="152" creationId="{FEA1DD81-5F58-49ED-8466-CA1DB4ACB62E}"/>
          </ac:spMkLst>
        </pc:spChg>
        <pc:spChg chg="mod">
          <ac:chgData name="Thomas Helmke" userId="201446b3e0a30c72" providerId="LiveId" clId="{7D4AF7D7-EEEF-4927-8DBD-EA3B14282CF1}" dt="2020-05-10T10:07:36.272" v="719" actId="1036"/>
          <ac:spMkLst>
            <pc:docMk/>
            <pc:sldMk cId="262336151" sldId="280"/>
            <ac:spMk id="155" creationId="{1B4688DA-3951-48BD-930B-5152B831D0CC}"/>
          </ac:spMkLst>
        </pc:spChg>
        <pc:spChg chg="mod">
          <ac:chgData name="Thomas Helmke" userId="201446b3e0a30c72" providerId="LiveId" clId="{7D4AF7D7-EEEF-4927-8DBD-EA3B14282CF1}" dt="2020-05-10T10:07:26.946" v="713" actId="1036"/>
          <ac:spMkLst>
            <pc:docMk/>
            <pc:sldMk cId="262336151" sldId="280"/>
            <ac:spMk id="159" creationId="{00000000-0000-0000-0000-000000000000}"/>
          </ac:spMkLst>
        </pc:spChg>
        <pc:spChg chg="mod">
          <ac:chgData name="Thomas Helmke" userId="201446b3e0a30c72" providerId="LiveId" clId="{7D4AF7D7-EEEF-4927-8DBD-EA3B14282CF1}" dt="2020-05-10T10:06:59.834" v="695" actId="1036"/>
          <ac:spMkLst>
            <pc:docMk/>
            <pc:sldMk cId="262336151" sldId="280"/>
            <ac:spMk id="160" creationId="{E124128D-8ADD-48B4-B5A1-C0D686243B50}"/>
          </ac:spMkLst>
        </pc:spChg>
        <pc:spChg chg="mod">
          <ac:chgData name="Thomas Helmke" userId="201446b3e0a30c72" providerId="LiveId" clId="{7D4AF7D7-EEEF-4927-8DBD-EA3B14282CF1}" dt="2020-05-10T10:23:31.497" v="1253" actId="179"/>
          <ac:spMkLst>
            <pc:docMk/>
            <pc:sldMk cId="262336151" sldId="280"/>
            <ac:spMk id="161" creationId="{879F1DC0-4FA7-4439-9CBE-5D790651E3A9}"/>
          </ac:spMkLst>
        </pc:spChg>
        <pc:spChg chg="mod">
          <ac:chgData name="Thomas Helmke" userId="201446b3e0a30c72" providerId="LiveId" clId="{7D4AF7D7-EEEF-4927-8DBD-EA3B14282CF1}" dt="2020-05-10T10:07:36.272" v="719" actId="1036"/>
          <ac:spMkLst>
            <pc:docMk/>
            <pc:sldMk cId="262336151" sldId="280"/>
            <ac:spMk id="162" creationId="{00000000-0000-0000-0000-000000000000}"/>
          </ac:spMkLst>
        </pc:spChg>
        <pc:spChg chg="mod">
          <ac:chgData name="Thomas Helmke" userId="201446b3e0a30c72" providerId="LiveId" clId="{7D4AF7D7-EEEF-4927-8DBD-EA3B14282CF1}" dt="2020-05-10T10:06:59.834" v="695" actId="1036"/>
          <ac:spMkLst>
            <pc:docMk/>
            <pc:sldMk cId="262336151" sldId="280"/>
            <ac:spMk id="164" creationId="{25258A4C-6E0F-4D0F-9E2E-91350C2517E3}"/>
          </ac:spMkLst>
        </pc:spChg>
        <pc:spChg chg="mod">
          <ac:chgData name="Thomas Helmke" userId="201446b3e0a30c72" providerId="LiveId" clId="{7D4AF7D7-EEEF-4927-8DBD-EA3B14282CF1}" dt="2020-05-10T10:07:08.200" v="701" actId="1036"/>
          <ac:spMkLst>
            <pc:docMk/>
            <pc:sldMk cId="262336151" sldId="280"/>
            <ac:spMk id="168" creationId="{5DFAA566-E44D-4027-AA1D-26C59BB1FBB3}"/>
          </ac:spMkLst>
        </pc:spChg>
        <pc:spChg chg="mod">
          <ac:chgData name="Thomas Helmke" userId="201446b3e0a30c72" providerId="LiveId" clId="{7D4AF7D7-EEEF-4927-8DBD-EA3B14282CF1}" dt="2020-05-10T10:24:44.873" v="1261" actId="6549"/>
          <ac:spMkLst>
            <pc:docMk/>
            <pc:sldMk cId="262336151" sldId="280"/>
            <ac:spMk id="169" creationId="{17D85308-66F1-4DFA-BCDE-4C1AC7A1534B}"/>
          </ac:spMkLst>
        </pc:spChg>
        <pc:spChg chg="mod">
          <ac:chgData name="Thomas Helmke" userId="201446b3e0a30c72" providerId="LiveId" clId="{7D4AF7D7-EEEF-4927-8DBD-EA3B14282CF1}" dt="2020-05-10T10:06:59.834" v="695" actId="1036"/>
          <ac:spMkLst>
            <pc:docMk/>
            <pc:sldMk cId="262336151" sldId="280"/>
            <ac:spMk id="170" creationId="{00000000-0000-0000-0000-000000000000}"/>
          </ac:spMkLst>
        </pc:spChg>
        <pc:spChg chg="mod">
          <ac:chgData name="Thomas Helmke" userId="201446b3e0a30c72" providerId="LiveId" clId="{7D4AF7D7-EEEF-4927-8DBD-EA3B14282CF1}" dt="2020-05-10T10:07:08.200" v="701" actId="1036"/>
          <ac:spMkLst>
            <pc:docMk/>
            <pc:sldMk cId="262336151" sldId="280"/>
            <ac:spMk id="171" creationId="{7815AC09-18CD-4415-AB53-0EABA2305A0D}"/>
          </ac:spMkLst>
        </pc:spChg>
        <pc:spChg chg="mod">
          <ac:chgData name="Thomas Helmke" userId="201446b3e0a30c72" providerId="LiveId" clId="{7D4AF7D7-EEEF-4927-8DBD-EA3B14282CF1}" dt="2020-05-10T10:23:37.395" v="1254" actId="179"/>
          <ac:spMkLst>
            <pc:docMk/>
            <pc:sldMk cId="262336151" sldId="280"/>
            <ac:spMk id="172" creationId="{58A88317-6956-4B62-B196-5BD29BAC02D6}"/>
          </ac:spMkLst>
        </pc:spChg>
        <pc:spChg chg="mod">
          <ac:chgData name="Thomas Helmke" userId="201446b3e0a30c72" providerId="LiveId" clId="{7D4AF7D7-EEEF-4927-8DBD-EA3B14282CF1}" dt="2020-05-10T10:06:59.834" v="695" actId="1036"/>
          <ac:spMkLst>
            <pc:docMk/>
            <pc:sldMk cId="262336151" sldId="280"/>
            <ac:spMk id="175" creationId="{00000000-0000-0000-0000-000000000000}"/>
          </ac:spMkLst>
        </pc:spChg>
        <pc:spChg chg="mod">
          <ac:chgData name="Thomas Helmke" userId="201446b3e0a30c72" providerId="LiveId" clId="{7D4AF7D7-EEEF-4927-8DBD-EA3B14282CF1}" dt="2020-05-10T10:07:08.200" v="701" actId="1036"/>
          <ac:spMkLst>
            <pc:docMk/>
            <pc:sldMk cId="262336151" sldId="280"/>
            <ac:spMk id="179" creationId="{00000000-0000-0000-0000-000000000000}"/>
          </ac:spMkLst>
        </pc:spChg>
        <pc:spChg chg="mod">
          <ac:chgData name="Thomas Helmke" userId="201446b3e0a30c72" providerId="LiveId" clId="{7D4AF7D7-EEEF-4927-8DBD-EA3B14282CF1}" dt="2020-05-10T10:07:26.946" v="713" actId="1036"/>
          <ac:spMkLst>
            <pc:docMk/>
            <pc:sldMk cId="262336151" sldId="280"/>
            <ac:spMk id="180" creationId="{00000000-0000-0000-0000-000000000000}"/>
          </ac:spMkLst>
        </pc:spChg>
        <pc:spChg chg="del">
          <ac:chgData name="Thomas Helmke" userId="201446b3e0a30c72" providerId="LiveId" clId="{7D4AF7D7-EEEF-4927-8DBD-EA3B14282CF1}" dt="2020-05-10T10:05:53.955" v="527" actId="21"/>
          <ac:spMkLst>
            <pc:docMk/>
            <pc:sldMk cId="262336151" sldId="280"/>
            <ac:spMk id="183" creationId="{00000000-0000-0000-0000-000000000000}"/>
          </ac:spMkLst>
        </pc:spChg>
        <pc:spChg chg="del">
          <ac:chgData name="Thomas Helmke" userId="201446b3e0a30c72" providerId="LiveId" clId="{7D4AF7D7-EEEF-4927-8DBD-EA3B14282CF1}" dt="2020-05-10T10:05:53.955" v="527" actId="21"/>
          <ac:spMkLst>
            <pc:docMk/>
            <pc:sldMk cId="262336151" sldId="280"/>
            <ac:spMk id="184" creationId="{00000000-0000-0000-0000-000000000000}"/>
          </ac:spMkLst>
        </pc:spChg>
        <pc:spChg chg="mod">
          <ac:chgData name="Thomas Helmke" userId="201446b3e0a30c72" providerId="LiveId" clId="{7D4AF7D7-EEEF-4927-8DBD-EA3B14282CF1}" dt="2020-05-10T10:07:26.946" v="713" actId="1036"/>
          <ac:spMkLst>
            <pc:docMk/>
            <pc:sldMk cId="262336151" sldId="280"/>
            <ac:spMk id="190" creationId="{2D78109D-B620-4393-8E60-CBABE8DA2122}"/>
          </ac:spMkLst>
        </pc:spChg>
        <pc:spChg chg="mod">
          <ac:chgData name="Thomas Helmke" userId="201446b3e0a30c72" providerId="LiveId" clId="{7D4AF7D7-EEEF-4927-8DBD-EA3B14282CF1}" dt="2020-05-10T10:18:52.321" v="1066" actId="20577"/>
          <ac:spMkLst>
            <pc:docMk/>
            <pc:sldMk cId="262336151" sldId="280"/>
            <ac:spMk id="191" creationId="{4F1E5040-0057-4CDB-AEEA-01F05849C7A4}"/>
          </ac:spMkLst>
        </pc:spChg>
        <pc:spChg chg="mod">
          <ac:chgData name="Thomas Helmke" userId="201446b3e0a30c72" providerId="LiveId" clId="{7D4AF7D7-EEEF-4927-8DBD-EA3B14282CF1}" dt="2020-05-10T10:07:26.946" v="713" actId="1036"/>
          <ac:spMkLst>
            <pc:docMk/>
            <pc:sldMk cId="262336151" sldId="280"/>
            <ac:spMk id="193" creationId="{2867C6AB-6A11-4A14-A039-C75F3680508C}"/>
          </ac:spMkLst>
        </pc:spChg>
        <pc:spChg chg="mod">
          <ac:chgData name="Thomas Helmke" userId="201446b3e0a30c72" providerId="LiveId" clId="{7D4AF7D7-EEEF-4927-8DBD-EA3B14282CF1}" dt="2020-05-10T10:23:48.793" v="1256" actId="179"/>
          <ac:spMkLst>
            <pc:docMk/>
            <pc:sldMk cId="262336151" sldId="280"/>
            <ac:spMk id="194" creationId="{062220BA-BC08-4732-B835-CFFDFC7D4767}"/>
          </ac:spMkLst>
        </pc:spChg>
        <pc:spChg chg="mod">
          <ac:chgData name="Thomas Helmke" userId="201446b3e0a30c72" providerId="LiveId" clId="{7D4AF7D7-EEEF-4927-8DBD-EA3B14282CF1}" dt="2020-05-10T10:07:46.047" v="730" actId="1036"/>
          <ac:spMkLst>
            <pc:docMk/>
            <pc:sldMk cId="262336151" sldId="280"/>
            <ac:spMk id="244" creationId="{51EEE342-310D-4B1C-85EE-ED3BA7D7FC8F}"/>
          </ac:spMkLst>
        </pc:spChg>
        <pc:spChg chg="mod">
          <ac:chgData name="Thomas Helmke" userId="201446b3e0a30c72" providerId="LiveId" clId="{7D4AF7D7-EEEF-4927-8DBD-EA3B14282CF1}" dt="2020-05-10T12:32:53.520" v="1542" actId="6549"/>
          <ac:spMkLst>
            <pc:docMk/>
            <pc:sldMk cId="262336151" sldId="280"/>
            <ac:spMk id="245" creationId="{8910E1A2-11E5-4BB0-B495-93A159ED4503}"/>
          </ac:spMkLst>
        </pc:spChg>
        <pc:spChg chg="mod">
          <ac:chgData name="Thomas Helmke" userId="201446b3e0a30c72" providerId="LiveId" clId="{7D4AF7D7-EEEF-4927-8DBD-EA3B14282CF1}" dt="2020-05-10T12:31:25.783" v="1528" actId="6549"/>
          <ac:spMkLst>
            <pc:docMk/>
            <pc:sldMk cId="262336151" sldId="280"/>
            <ac:spMk id="247" creationId="{937D6995-4AAC-41D4-A130-A24544A33604}"/>
          </ac:spMkLst>
        </pc:spChg>
        <pc:spChg chg="mod">
          <ac:chgData name="Thomas Helmke" userId="201446b3e0a30c72" providerId="LiveId" clId="{7D4AF7D7-EEEF-4927-8DBD-EA3B14282CF1}" dt="2020-05-10T10:24:00.503" v="1258" actId="179"/>
          <ac:spMkLst>
            <pc:docMk/>
            <pc:sldMk cId="262336151" sldId="280"/>
            <ac:spMk id="248" creationId="{27CD5C87-5593-4818-AE8D-1437D12CBA47}"/>
          </ac:spMkLst>
        </pc:spChg>
        <pc:spChg chg="mod">
          <ac:chgData name="Thomas Helmke" userId="201446b3e0a30c72" providerId="LiveId" clId="{7D4AF7D7-EEEF-4927-8DBD-EA3B14282CF1}" dt="2020-05-10T10:07:08.200" v="701" actId="1036"/>
          <ac:spMkLst>
            <pc:docMk/>
            <pc:sldMk cId="262336151" sldId="280"/>
            <ac:spMk id="296" creationId="{25258A4C-6E0F-4D0F-9E2E-91350C2517E3}"/>
          </ac:spMkLst>
        </pc:spChg>
        <pc:spChg chg="mod">
          <ac:chgData name="Thomas Helmke" userId="201446b3e0a30c72" providerId="LiveId" clId="{7D4AF7D7-EEEF-4927-8DBD-EA3B14282CF1}" dt="2020-05-10T10:07:17.613" v="707" actId="1036"/>
          <ac:spMkLst>
            <pc:docMk/>
            <pc:sldMk cId="262336151" sldId="280"/>
            <ac:spMk id="297" creationId="{25258A4C-6E0F-4D0F-9E2E-91350C2517E3}"/>
          </ac:spMkLst>
        </pc:spChg>
        <pc:spChg chg="mod">
          <ac:chgData name="Thomas Helmke" userId="201446b3e0a30c72" providerId="LiveId" clId="{7D4AF7D7-EEEF-4927-8DBD-EA3B14282CF1}" dt="2020-05-10T10:07:26.946" v="713" actId="1036"/>
          <ac:spMkLst>
            <pc:docMk/>
            <pc:sldMk cId="262336151" sldId="280"/>
            <ac:spMk id="298" creationId="{25258A4C-6E0F-4D0F-9E2E-91350C2517E3}"/>
          </ac:spMkLst>
        </pc:spChg>
        <pc:spChg chg="mod">
          <ac:chgData name="Thomas Helmke" userId="201446b3e0a30c72" providerId="LiveId" clId="{7D4AF7D7-EEEF-4927-8DBD-EA3B14282CF1}" dt="2020-05-10T10:07:36.272" v="719" actId="1036"/>
          <ac:spMkLst>
            <pc:docMk/>
            <pc:sldMk cId="262336151" sldId="280"/>
            <ac:spMk id="299" creationId="{25258A4C-6E0F-4D0F-9E2E-91350C2517E3}"/>
          </ac:spMkLst>
        </pc:spChg>
        <pc:spChg chg="mod">
          <ac:chgData name="Thomas Helmke" userId="201446b3e0a30c72" providerId="LiveId" clId="{7D4AF7D7-EEEF-4927-8DBD-EA3B14282CF1}" dt="2020-05-10T10:07:36.272" v="719" actId="1036"/>
          <ac:spMkLst>
            <pc:docMk/>
            <pc:sldMk cId="262336151" sldId="280"/>
            <ac:spMk id="300" creationId="{25258A4C-6E0F-4D0F-9E2E-91350C2517E3}"/>
          </ac:spMkLst>
        </pc:spChg>
        <pc:spChg chg="mod">
          <ac:chgData name="Thomas Helmke" userId="201446b3e0a30c72" providerId="LiveId" clId="{7D4AF7D7-EEEF-4927-8DBD-EA3B14282CF1}" dt="2020-05-10T10:07:46.047" v="730" actId="1036"/>
          <ac:spMkLst>
            <pc:docMk/>
            <pc:sldMk cId="262336151" sldId="280"/>
            <ac:spMk id="311" creationId="{3D7475B6-88A0-4EAB-92EB-78058D574562}"/>
          </ac:spMkLst>
        </pc:spChg>
        <pc:spChg chg="mod">
          <ac:chgData name="Thomas Helmke" userId="201446b3e0a30c72" providerId="LiveId" clId="{7D4AF7D7-EEEF-4927-8DBD-EA3B14282CF1}" dt="2020-05-10T09:54:05.425" v="14" actId="20577"/>
          <ac:spMkLst>
            <pc:docMk/>
            <pc:sldMk cId="262336151" sldId="280"/>
            <ac:spMk id="313" creationId="{2FC37AE2-573C-4885-AF7B-28F5FF7DAF28}"/>
          </ac:spMkLst>
        </pc:spChg>
        <pc:spChg chg="del">
          <ac:chgData name="Thomas Helmke" userId="201446b3e0a30c72" providerId="LiveId" clId="{7D4AF7D7-EEEF-4927-8DBD-EA3B14282CF1}" dt="2020-05-10T10:05:53.955" v="527" actId="21"/>
          <ac:spMkLst>
            <pc:docMk/>
            <pc:sldMk cId="262336151" sldId="280"/>
            <ac:spMk id="348" creationId="{51EEE342-310D-4B1C-85EE-ED3BA7D7FC8F}"/>
          </ac:spMkLst>
        </pc:spChg>
        <pc:spChg chg="del">
          <ac:chgData name="Thomas Helmke" userId="201446b3e0a30c72" providerId="LiveId" clId="{7D4AF7D7-EEEF-4927-8DBD-EA3B14282CF1}" dt="2020-05-10T10:05:53.955" v="527" actId="21"/>
          <ac:spMkLst>
            <pc:docMk/>
            <pc:sldMk cId="262336151" sldId="280"/>
            <ac:spMk id="349" creationId="{32DB14DB-74F6-408F-9A7D-4030A52E908D}"/>
          </ac:spMkLst>
        </pc:spChg>
        <pc:spChg chg="del">
          <ac:chgData name="Thomas Helmke" userId="201446b3e0a30c72" providerId="LiveId" clId="{7D4AF7D7-EEEF-4927-8DBD-EA3B14282CF1}" dt="2020-05-10T10:05:53.955" v="527" actId="21"/>
          <ac:spMkLst>
            <pc:docMk/>
            <pc:sldMk cId="262336151" sldId="280"/>
            <ac:spMk id="351" creationId="{8910E1A2-11E5-4BB0-B495-93A159ED4503}"/>
          </ac:spMkLst>
        </pc:spChg>
        <pc:spChg chg="del">
          <ac:chgData name="Thomas Helmke" userId="201446b3e0a30c72" providerId="LiveId" clId="{7D4AF7D7-EEEF-4927-8DBD-EA3B14282CF1}" dt="2020-05-10T10:05:53.955" v="527" actId="21"/>
          <ac:spMkLst>
            <pc:docMk/>
            <pc:sldMk cId="262336151" sldId="280"/>
            <ac:spMk id="352" creationId="{937D6995-4AAC-41D4-A130-A24544A33604}"/>
          </ac:spMkLst>
        </pc:spChg>
        <pc:spChg chg="del">
          <ac:chgData name="Thomas Helmke" userId="201446b3e0a30c72" providerId="LiveId" clId="{7D4AF7D7-EEEF-4927-8DBD-EA3B14282CF1}" dt="2020-05-10T10:05:53.955" v="527" actId="21"/>
          <ac:spMkLst>
            <pc:docMk/>
            <pc:sldMk cId="262336151" sldId="280"/>
            <ac:spMk id="353" creationId="{9FE40986-1A65-43D4-A752-1F837286F8C8}"/>
          </ac:spMkLst>
        </pc:spChg>
        <pc:spChg chg="del mod">
          <ac:chgData name="Thomas Helmke" userId="201446b3e0a30c72" providerId="LiveId" clId="{7D4AF7D7-EEEF-4927-8DBD-EA3B14282CF1}" dt="2020-05-10T10:05:53.955" v="527" actId="21"/>
          <ac:spMkLst>
            <pc:docMk/>
            <pc:sldMk cId="262336151" sldId="280"/>
            <ac:spMk id="354" creationId="{0B939BF7-F1E1-47C1-990E-F6EF338FBCD8}"/>
          </ac:spMkLst>
        </pc:spChg>
        <pc:spChg chg="del mod">
          <ac:chgData name="Thomas Helmke" userId="201446b3e0a30c72" providerId="LiveId" clId="{7D4AF7D7-EEEF-4927-8DBD-EA3B14282CF1}" dt="2020-05-10T10:05:53.955" v="527" actId="21"/>
          <ac:spMkLst>
            <pc:docMk/>
            <pc:sldMk cId="262336151" sldId="280"/>
            <ac:spMk id="358" creationId="{27CD5C87-5593-4818-AE8D-1437D12CBA47}"/>
          </ac:spMkLst>
        </pc:spChg>
        <pc:spChg chg="del">
          <ac:chgData name="Thomas Helmke" userId="201446b3e0a30c72" providerId="LiveId" clId="{7D4AF7D7-EEEF-4927-8DBD-EA3B14282CF1}" dt="2020-05-10T10:05:53.955" v="527" actId="21"/>
          <ac:spMkLst>
            <pc:docMk/>
            <pc:sldMk cId="262336151" sldId="280"/>
            <ac:spMk id="360" creationId="{25258A4C-6E0F-4D0F-9E2E-91350C2517E3}"/>
          </ac:spMkLst>
        </pc:spChg>
        <pc:spChg chg="del">
          <ac:chgData name="Thomas Helmke" userId="201446b3e0a30c72" providerId="LiveId" clId="{7D4AF7D7-EEEF-4927-8DBD-EA3B14282CF1}" dt="2020-05-10T10:05:53.955" v="527" actId="21"/>
          <ac:spMkLst>
            <pc:docMk/>
            <pc:sldMk cId="262336151" sldId="280"/>
            <ac:spMk id="361" creationId="{25258A4C-6E0F-4D0F-9E2E-91350C2517E3}"/>
          </ac:spMkLst>
        </pc:spChg>
        <pc:spChg chg="del">
          <ac:chgData name="Thomas Helmke" userId="201446b3e0a30c72" providerId="LiveId" clId="{7D4AF7D7-EEEF-4927-8DBD-EA3B14282CF1}" dt="2020-05-10T10:05:53.955" v="527" actId="21"/>
          <ac:spMkLst>
            <pc:docMk/>
            <pc:sldMk cId="262336151" sldId="280"/>
            <ac:spMk id="363" creationId="{3D7475B6-88A0-4EAB-92EB-78058D574562}"/>
          </ac:spMkLst>
        </pc:spChg>
        <pc:grpChg chg="mod">
          <ac:chgData name="Thomas Helmke" userId="201446b3e0a30c72" providerId="LiveId" clId="{7D4AF7D7-EEEF-4927-8DBD-EA3B14282CF1}" dt="2020-05-10T10:07:17.613" v="707" actId="1036"/>
          <ac:grpSpMkLst>
            <pc:docMk/>
            <pc:sldMk cId="262336151" sldId="280"/>
            <ac:grpSpMk id="26" creationId="{00000000-0000-0000-0000-000000000000}"/>
          </ac:grpSpMkLst>
        </pc:grpChg>
        <pc:grpChg chg="mod">
          <ac:chgData name="Thomas Helmke" userId="201446b3e0a30c72" providerId="LiveId" clId="{7D4AF7D7-EEEF-4927-8DBD-EA3B14282CF1}" dt="2020-05-10T10:07:36.272" v="719" actId="1036"/>
          <ac:grpSpMkLst>
            <pc:docMk/>
            <pc:sldMk cId="262336151" sldId="280"/>
            <ac:grpSpMk id="307" creationId="{00000000-0000-0000-0000-000000000000}"/>
          </ac:grpSpMkLst>
        </pc:grpChg>
        <pc:cxnChg chg="mod">
          <ac:chgData name="Thomas Helmke" userId="201446b3e0a30c72" providerId="LiveId" clId="{7D4AF7D7-EEEF-4927-8DBD-EA3B14282CF1}" dt="2020-05-10T10:06:59.834" v="695" actId="1036"/>
          <ac:cxnSpMkLst>
            <pc:docMk/>
            <pc:sldMk cId="262336151" sldId="280"/>
            <ac:cxnSpMk id="88" creationId="{4E18CD7D-E042-4C81-91D4-089E8D1D19D6}"/>
          </ac:cxnSpMkLst>
        </pc:cxnChg>
        <pc:cxnChg chg="mod">
          <ac:chgData name="Thomas Helmke" userId="201446b3e0a30c72" providerId="LiveId" clId="{7D4AF7D7-EEEF-4927-8DBD-EA3B14282CF1}" dt="2020-05-10T10:07:08.200" v="701" actId="1036"/>
          <ac:cxnSpMkLst>
            <pc:docMk/>
            <pc:sldMk cId="262336151" sldId="280"/>
            <ac:cxnSpMk id="89" creationId="{399BBBF4-DF3C-4BBA-B26D-14D12D5EDB64}"/>
          </ac:cxnSpMkLst>
        </pc:cxnChg>
        <pc:cxnChg chg="mod">
          <ac:chgData name="Thomas Helmke" userId="201446b3e0a30c72" providerId="LiveId" clId="{7D4AF7D7-EEEF-4927-8DBD-EA3B14282CF1}" dt="2020-05-10T10:07:17.613" v="707" actId="1036"/>
          <ac:cxnSpMkLst>
            <pc:docMk/>
            <pc:sldMk cId="262336151" sldId="280"/>
            <ac:cxnSpMk id="90" creationId="{A9BA7152-3B9C-4FD3-92CC-8F1E0C1804E9}"/>
          </ac:cxnSpMkLst>
        </pc:cxnChg>
        <pc:cxnChg chg="mod">
          <ac:chgData name="Thomas Helmke" userId="201446b3e0a30c72" providerId="LiveId" clId="{7D4AF7D7-EEEF-4927-8DBD-EA3B14282CF1}" dt="2020-05-10T10:07:26.946" v="713" actId="1036"/>
          <ac:cxnSpMkLst>
            <pc:docMk/>
            <pc:sldMk cId="262336151" sldId="280"/>
            <ac:cxnSpMk id="91" creationId="{B918468B-DBB5-44B2-B2E5-95FF862E11FD}"/>
          </ac:cxnSpMkLst>
        </pc:cxnChg>
        <pc:cxnChg chg="mod">
          <ac:chgData name="Thomas Helmke" userId="201446b3e0a30c72" providerId="LiveId" clId="{7D4AF7D7-EEEF-4927-8DBD-EA3B14282CF1}" dt="2020-05-10T10:07:36.272" v="719" actId="1036"/>
          <ac:cxnSpMkLst>
            <pc:docMk/>
            <pc:sldMk cId="262336151" sldId="280"/>
            <ac:cxnSpMk id="92" creationId="{0E0F066E-3D82-4AE2-BA58-AD5147784BC6}"/>
          </ac:cxnSpMkLst>
        </pc:cxnChg>
        <pc:cxnChg chg="mod">
          <ac:chgData name="Thomas Helmke" userId="201446b3e0a30c72" providerId="LiveId" clId="{7D4AF7D7-EEEF-4927-8DBD-EA3B14282CF1}" dt="2020-05-10T10:07:52.889" v="737" actId="1035"/>
          <ac:cxnSpMkLst>
            <pc:docMk/>
            <pc:sldMk cId="262336151" sldId="280"/>
            <ac:cxnSpMk id="93" creationId="{7BB79B74-D546-45CA-A898-A0A0D0CC8E19}"/>
          </ac:cxnSpMkLst>
        </pc:cxnChg>
        <pc:cxnChg chg="mod">
          <ac:chgData name="Thomas Helmke" userId="201446b3e0a30c72" providerId="LiveId" clId="{7D4AF7D7-EEEF-4927-8DBD-EA3B14282CF1}" dt="2020-05-10T10:07:17.613" v="707" actId="1036"/>
          <ac:cxnSpMkLst>
            <pc:docMk/>
            <pc:sldMk cId="262336151" sldId="280"/>
            <ac:cxnSpMk id="305" creationId="{4E18CD7D-E042-4C81-91D4-089E8D1D19D6}"/>
          </ac:cxnSpMkLst>
        </pc:cxnChg>
        <pc:cxnChg chg="del">
          <ac:chgData name="Thomas Helmke" userId="201446b3e0a30c72" providerId="LiveId" clId="{7D4AF7D7-EEEF-4927-8DBD-EA3B14282CF1}" dt="2020-05-10T10:05:53.955" v="527" actId="21"/>
          <ac:cxnSpMkLst>
            <pc:docMk/>
            <pc:sldMk cId="262336151" sldId="280"/>
            <ac:cxnSpMk id="345" creationId="{7BB79B74-D546-45CA-A898-A0A0D0CC8E19}"/>
          </ac:cxnSpMkLst>
        </pc:cxnChg>
        <pc:cxnChg chg="del">
          <ac:chgData name="Thomas Helmke" userId="201446b3e0a30c72" providerId="LiveId" clId="{7D4AF7D7-EEEF-4927-8DBD-EA3B14282CF1}" dt="2020-05-10T10:05:53.955" v="527" actId="21"/>
          <ac:cxnSpMkLst>
            <pc:docMk/>
            <pc:sldMk cId="262336151" sldId="280"/>
            <ac:cxnSpMk id="346" creationId="{273724B9-EA1F-49F6-A255-3A0979D2FABB}"/>
          </ac:cxnSpMkLst>
        </pc:cxnChg>
        <pc:cxnChg chg="del">
          <ac:chgData name="Thomas Helmke" userId="201446b3e0a30c72" providerId="LiveId" clId="{7D4AF7D7-EEEF-4927-8DBD-EA3B14282CF1}" dt="2020-05-10T10:05:53.955" v="527" actId="21"/>
          <ac:cxnSpMkLst>
            <pc:docMk/>
            <pc:sldMk cId="262336151" sldId="280"/>
            <ac:cxnSpMk id="364" creationId="{4E18CD7D-E042-4C81-91D4-089E8D1D19D6}"/>
          </ac:cxnSpMkLst>
        </pc:cxnChg>
      </pc:sldChg>
      <pc:sldChg chg="addSp delSp modSp mod">
        <pc:chgData name="Thomas Helmke" userId="201446b3e0a30c72" providerId="LiveId" clId="{7D4AF7D7-EEEF-4927-8DBD-EA3B14282CF1}" dt="2020-05-10T12:49:05.373" v="1674" actId="20577"/>
        <pc:sldMkLst>
          <pc:docMk/>
          <pc:sldMk cId="291367581" sldId="281"/>
        </pc:sldMkLst>
        <pc:spChg chg="mod">
          <ac:chgData name="Thomas Helmke" userId="201446b3e0a30c72" providerId="LiveId" clId="{7D4AF7D7-EEEF-4927-8DBD-EA3B14282CF1}" dt="2020-05-10T10:08:26.837" v="761" actId="1035"/>
          <ac:spMkLst>
            <pc:docMk/>
            <pc:sldMk cId="291367581" sldId="281"/>
            <ac:spMk id="11" creationId="{810CF315-413E-4910-B9E1-6D1C7DA249EC}"/>
          </ac:spMkLst>
        </pc:spChg>
        <pc:spChg chg="mod">
          <ac:chgData name="Thomas Helmke" userId="201446b3e0a30c72" providerId="LiveId" clId="{7D4AF7D7-EEEF-4927-8DBD-EA3B14282CF1}" dt="2020-05-10T10:08:26.837" v="761" actId="1035"/>
          <ac:spMkLst>
            <pc:docMk/>
            <pc:sldMk cId="291367581" sldId="281"/>
            <ac:spMk id="12" creationId="{45FB7543-C684-4BE5-B913-E8BF3931CED2}"/>
          </ac:spMkLst>
        </pc:spChg>
        <pc:spChg chg="mod">
          <ac:chgData name="Thomas Helmke" userId="201446b3e0a30c72" providerId="LiveId" clId="{7D4AF7D7-EEEF-4927-8DBD-EA3B14282CF1}" dt="2020-05-10T10:08:26.837" v="761" actId="1035"/>
          <ac:spMkLst>
            <pc:docMk/>
            <pc:sldMk cId="291367581" sldId="281"/>
            <ac:spMk id="13" creationId="{EB4AC9AB-913A-473C-AC9A-316CAC3AAAEE}"/>
          </ac:spMkLst>
        </pc:spChg>
        <pc:spChg chg="mod">
          <ac:chgData name="Thomas Helmke" userId="201446b3e0a30c72" providerId="LiveId" clId="{7D4AF7D7-EEEF-4927-8DBD-EA3B14282CF1}" dt="2020-05-10T10:08:26.837" v="761" actId="1035"/>
          <ac:spMkLst>
            <pc:docMk/>
            <pc:sldMk cId="291367581" sldId="281"/>
            <ac:spMk id="14" creationId="{5830AEB1-9F79-4690-B88B-4190DB731261}"/>
          </ac:spMkLst>
        </pc:spChg>
        <pc:spChg chg="mod">
          <ac:chgData name="Thomas Helmke" userId="201446b3e0a30c72" providerId="LiveId" clId="{7D4AF7D7-EEEF-4927-8DBD-EA3B14282CF1}" dt="2020-05-10T10:08:26.837" v="761" actId="1035"/>
          <ac:spMkLst>
            <pc:docMk/>
            <pc:sldMk cId="291367581" sldId="281"/>
            <ac:spMk id="15" creationId="{EFA68559-CE91-4A70-9642-F4FCFE21D48E}"/>
          </ac:spMkLst>
        </pc:spChg>
        <pc:spChg chg="mod">
          <ac:chgData name="Thomas Helmke" userId="201446b3e0a30c72" providerId="LiveId" clId="{7D4AF7D7-EEEF-4927-8DBD-EA3B14282CF1}" dt="2020-05-10T10:08:26.837" v="761" actId="1035"/>
          <ac:spMkLst>
            <pc:docMk/>
            <pc:sldMk cId="291367581" sldId="281"/>
            <ac:spMk id="16" creationId="{1FC3F66B-AD63-4CB8-ADE9-83D393EF9910}"/>
          </ac:spMkLst>
        </pc:spChg>
        <pc:spChg chg="mod">
          <ac:chgData name="Thomas Helmke" userId="201446b3e0a30c72" providerId="LiveId" clId="{7D4AF7D7-EEEF-4927-8DBD-EA3B14282CF1}" dt="2020-05-10T10:06:39.520" v="688" actId="1036"/>
          <ac:spMkLst>
            <pc:docMk/>
            <pc:sldMk cId="291367581" sldId="281"/>
            <ac:spMk id="61" creationId="{DE3EB4C0-083D-4254-AEC0-1050DAA93DA2}"/>
          </ac:spMkLst>
        </pc:spChg>
        <pc:spChg chg="mod">
          <ac:chgData name="Thomas Helmke" userId="201446b3e0a30c72" providerId="LiveId" clId="{7D4AF7D7-EEEF-4927-8DBD-EA3B14282CF1}" dt="2020-05-10T10:06:39.520" v="688" actId="1036"/>
          <ac:spMkLst>
            <pc:docMk/>
            <pc:sldMk cId="291367581" sldId="281"/>
            <ac:spMk id="62" creationId="{4D4EBB31-08C0-4CEC-A5F1-8E5E4F0BBBF2}"/>
          </ac:spMkLst>
        </pc:spChg>
        <pc:spChg chg="mod">
          <ac:chgData name="Thomas Helmke" userId="201446b3e0a30c72" providerId="LiveId" clId="{7D4AF7D7-EEEF-4927-8DBD-EA3B14282CF1}" dt="2020-05-10T10:06:39.520" v="688" actId="1036"/>
          <ac:spMkLst>
            <pc:docMk/>
            <pc:sldMk cId="291367581" sldId="281"/>
            <ac:spMk id="63" creationId="{3D7475B6-88A0-4EAB-92EB-78058D574562}"/>
          </ac:spMkLst>
        </pc:spChg>
        <pc:spChg chg="mod">
          <ac:chgData name="Thomas Helmke" userId="201446b3e0a30c72" providerId="LiveId" clId="{7D4AF7D7-EEEF-4927-8DBD-EA3B14282CF1}" dt="2020-05-10T10:06:39.520" v="688" actId="1036"/>
          <ac:spMkLst>
            <pc:docMk/>
            <pc:sldMk cId="291367581" sldId="281"/>
            <ac:spMk id="64" creationId="{8DD0264B-1499-40B6-AB5B-4AE1917E7651}"/>
          </ac:spMkLst>
        </pc:spChg>
        <pc:spChg chg="mod">
          <ac:chgData name="Thomas Helmke" userId="201446b3e0a30c72" providerId="LiveId" clId="{7D4AF7D7-EEEF-4927-8DBD-EA3B14282CF1}" dt="2020-05-10T10:22:53.765" v="1240" actId="1038"/>
          <ac:spMkLst>
            <pc:docMk/>
            <pc:sldMk cId="291367581" sldId="281"/>
            <ac:spMk id="65" creationId="{4477E262-CB72-4D76-8964-360859CBCA83}"/>
          </ac:spMkLst>
        </pc:spChg>
        <pc:spChg chg="mod">
          <ac:chgData name="Thomas Helmke" userId="201446b3e0a30c72" providerId="LiveId" clId="{7D4AF7D7-EEEF-4927-8DBD-EA3B14282CF1}" dt="2020-05-10T10:06:39.520" v="688" actId="1036"/>
          <ac:spMkLst>
            <pc:docMk/>
            <pc:sldMk cId="291367581" sldId="281"/>
            <ac:spMk id="119" creationId="{00000000-0000-0000-0000-000000000000}"/>
          </ac:spMkLst>
        </pc:spChg>
        <pc:spChg chg="mod">
          <ac:chgData name="Thomas Helmke" userId="201446b3e0a30c72" providerId="LiveId" clId="{7D4AF7D7-EEEF-4927-8DBD-EA3B14282CF1}" dt="2020-05-10T10:06:39.520" v="688" actId="1036"/>
          <ac:spMkLst>
            <pc:docMk/>
            <pc:sldMk cId="291367581" sldId="281"/>
            <ac:spMk id="120" creationId="{00000000-0000-0000-0000-000000000000}"/>
          </ac:spMkLst>
        </pc:spChg>
        <pc:spChg chg="mod">
          <ac:chgData name="Thomas Helmke" userId="201446b3e0a30c72" providerId="LiveId" clId="{7D4AF7D7-EEEF-4927-8DBD-EA3B14282CF1}" dt="2020-05-10T10:06:39.520" v="688" actId="1036"/>
          <ac:spMkLst>
            <pc:docMk/>
            <pc:sldMk cId="291367581" sldId="281"/>
            <ac:spMk id="121" creationId="{00000000-0000-0000-0000-000000000000}"/>
          </ac:spMkLst>
        </pc:spChg>
        <pc:spChg chg="mod">
          <ac:chgData name="Thomas Helmke" userId="201446b3e0a30c72" providerId="LiveId" clId="{7D4AF7D7-EEEF-4927-8DBD-EA3B14282CF1}" dt="2020-05-10T10:06:39.520" v="688" actId="1036"/>
          <ac:spMkLst>
            <pc:docMk/>
            <pc:sldMk cId="291367581" sldId="281"/>
            <ac:spMk id="123" creationId="{00000000-0000-0000-0000-000000000000}"/>
          </ac:spMkLst>
        </pc:spChg>
        <pc:spChg chg="mod">
          <ac:chgData name="Thomas Helmke" userId="201446b3e0a30c72" providerId="LiveId" clId="{7D4AF7D7-EEEF-4927-8DBD-EA3B14282CF1}" dt="2020-05-10T10:06:39.520" v="688" actId="1036"/>
          <ac:spMkLst>
            <pc:docMk/>
            <pc:sldMk cId="291367581" sldId="281"/>
            <ac:spMk id="124" creationId="{00000000-0000-0000-0000-000000000000}"/>
          </ac:spMkLst>
        </pc:spChg>
        <pc:spChg chg="add mod">
          <ac:chgData name="Thomas Helmke" userId="201446b3e0a30c72" providerId="LiveId" clId="{7D4AF7D7-EEEF-4927-8DBD-EA3B14282CF1}" dt="2020-05-10T10:06:07.104" v="613" actId="1035"/>
          <ac:spMkLst>
            <pc:docMk/>
            <pc:sldMk cId="291367581" sldId="281"/>
            <ac:spMk id="125" creationId="{7F1C5602-9DD6-4DFD-9FC4-EEF695007C47}"/>
          </ac:spMkLst>
        </pc:spChg>
        <pc:spChg chg="add mod">
          <ac:chgData name="Thomas Helmke" userId="201446b3e0a30c72" providerId="LiveId" clId="{7D4AF7D7-EEEF-4927-8DBD-EA3B14282CF1}" dt="2020-05-10T10:06:07.104" v="613" actId="1035"/>
          <ac:spMkLst>
            <pc:docMk/>
            <pc:sldMk cId="291367581" sldId="281"/>
            <ac:spMk id="126" creationId="{C636EDAE-22C9-4FFC-A0FB-668025D5C9AC}"/>
          </ac:spMkLst>
        </pc:spChg>
        <pc:spChg chg="add mod">
          <ac:chgData name="Thomas Helmke" userId="201446b3e0a30c72" providerId="LiveId" clId="{7D4AF7D7-EEEF-4927-8DBD-EA3B14282CF1}" dt="2020-05-10T10:06:07.104" v="613" actId="1035"/>
          <ac:spMkLst>
            <pc:docMk/>
            <pc:sldMk cId="291367581" sldId="281"/>
            <ac:spMk id="127" creationId="{0EC51BA6-C7E0-46A2-B1D1-A2C7ACE2FD0B}"/>
          </ac:spMkLst>
        </pc:spChg>
        <pc:spChg chg="add mod">
          <ac:chgData name="Thomas Helmke" userId="201446b3e0a30c72" providerId="LiveId" clId="{7D4AF7D7-EEEF-4927-8DBD-EA3B14282CF1}" dt="2020-05-10T10:17:56.257" v="1049" actId="207"/>
          <ac:spMkLst>
            <pc:docMk/>
            <pc:sldMk cId="291367581" sldId="281"/>
            <ac:spMk id="128" creationId="{602B399F-DE22-4530-936F-B6407A78B73E}"/>
          </ac:spMkLst>
        </pc:spChg>
        <pc:spChg chg="add mod">
          <ac:chgData name="Thomas Helmke" userId="201446b3e0a30c72" providerId="LiveId" clId="{7D4AF7D7-EEEF-4927-8DBD-EA3B14282CF1}" dt="2020-05-10T10:06:07.104" v="613" actId="1035"/>
          <ac:spMkLst>
            <pc:docMk/>
            <pc:sldMk cId="291367581" sldId="281"/>
            <ac:spMk id="129" creationId="{E19EA144-CD8B-447C-A592-9D0EC8A42F5B}"/>
          </ac:spMkLst>
        </pc:spChg>
        <pc:spChg chg="add mod">
          <ac:chgData name="Thomas Helmke" userId="201446b3e0a30c72" providerId="LiveId" clId="{7D4AF7D7-EEEF-4927-8DBD-EA3B14282CF1}" dt="2020-05-10T12:35:23.252" v="1544" actId="20577"/>
          <ac:spMkLst>
            <pc:docMk/>
            <pc:sldMk cId="291367581" sldId="281"/>
            <ac:spMk id="131" creationId="{D13BCA74-CFB9-4DB9-8BF9-4F47090A3F11}"/>
          </ac:spMkLst>
        </pc:spChg>
        <pc:spChg chg="add mod">
          <ac:chgData name="Thomas Helmke" userId="201446b3e0a30c72" providerId="LiveId" clId="{7D4AF7D7-EEEF-4927-8DBD-EA3B14282CF1}" dt="2020-05-10T10:22:32.237" v="1225" actId="179"/>
          <ac:spMkLst>
            <pc:docMk/>
            <pc:sldMk cId="291367581" sldId="281"/>
            <ac:spMk id="135" creationId="{6C5DADA9-9F67-48B9-8335-BB680A83DC31}"/>
          </ac:spMkLst>
        </pc:spChg>
        <pc:spChg chg="mod">
          <ac:chgData name="Thomas Helmke" userId="201446b3e0a30c72" providerId="LiveId" clId="{7D4AF7D7-EEEF-4927-8DBD-EA3B14282CF1}" dt="2020-05-10T10:06:39.520" v="688" actId="1036"/>
          <ac:spMkLst>
            <pc:docMk/>
            <pc:sldMk cId="291367581" sldId="281"/>
            <ac:spMk id="136" creationId="{A556097C-E88A-4619-AF39-7517A8C0B00F}"/>
          </ac:spMkLst>
        </pc:spChg>
        <pc:spChg chg="mod">
          <ac:chgData name="Thomas Helmke" userId="201446b3e0a30c72" providerId="LiveId" clId="{7D4AF7D7-EEEF-4927-8DBD-EA3B14282CF1}" dt="2020-05-10T10:16:44.904" v="1038" actId="1038"/>
          <ac:spMkLst>
            <pc:docMk/>
            <pc:sldMk cId="291367581" sldId="281"/>
            <ac:spMk id="137" creationId="{7FD2C215-74F4-4797-9677-F87DA993A29E}"/>
          </ac:spMkLst>
        </pc:spChg>
        <pc:spChg chg="mod">
          <ac:chgData name="Thomas Helmke" userId="201446b3e0a30c72" providerId="LiveId" clId="{7D4AF7D7-EEEF-4927-8DBD-EA3B14282CF1}" dt="2020-05-10T10:06:39.520" v="688" actId="1036"/>
          <ac:spMkLst>
            <pc:docMk/>
            <pc:sldMk cId="291367581" sldId="281"/>
            <ac:spMk id="138" creationId="{25258A4C-6E0F-4D0F-9E2E-91350C2517E3}"/>
          </ac:spMkLst>
        </pc:spChg>
        <pc:spChg chg="mod">
          <ac:chgData name="Thomas Helmke" userId="201446b3e0a30c72" providerId="LiveId" clId="{7D4AF7D7-EEEF-4927-8DBD-EA3B14282CF1}" dt="2020-05-10T10:18:11.970" v="1053" actId="20577"/>
          <ac:spMkLst>
            <pc:docMk/>
            <pc:sldMk cId="291367581" sldId="281"/>
            <ac:spMk id="139" creationId="{AD55B2E5-DBFE-4593-8FD8-C8FAC5A730CB}"/>
          </ac:spMkLst>
        </pc:spChg>
        <pc:spChg chg="add del mod">
          <ac:chgData name="Thomas Helmke" userId="201446b3e0a30c72" providerId="LiveId" clId="{7D4AF7D7-EEEF-4927-8DBD-EA3B14282CF1}" dt="2020-05-10T10:23:08.960" v="1248" actId="1038"/>
          <ac:spMkLst>
            <pc:docMk/>
            <pc:sldMk cId="291367581" sldId="281"/>
            <ac:spMk id="140" creationId="{CD517D10-ADB5-442A-A7D9-A513802B82B7}"/>
          </ac:spMkLst>
        </pc:spChg>
        <pc:spChg chg="add mod">
          <ac:chgData name="Thomas Helmke" userId="201446b3e0a30c72" providerId="LiveId" clId="{7D4AF7D7-EEEF-4927-8DBD-EA3B14282CF1}" dt="2020-05-10T10:06:07.104" v="613" actId="1035"/>
          <ac:spMkLst>
            <pc:docMk/>
            <pc:sldMk cId="291367581" sldId="281"/>
            <ac:spMk id="141" creationId="{76DFD66B-EB42-44EC-8D06-3DDED5E28479}"/>
          </ac:spMkLst>
        </pc:spChg>
        <pc:spChg chg="add mod">
          <ac:chgData name="Thomas Helmke" userId="201446b3e0a30c72" providerId="LiveId" clId="{7D4AF7D7-EEEF-4927-8DBD-EA3B14282CF1}" dt="2020-05-10T10:15:29.212" v="1024" actId="1036"/>
          <ac:spMkLst>
            <pc:docMk/>
            <pc:sldMk cId="291367581" sldId="281"/>
            <ac:spMk id="143" creationId="{5E5E628E-B202-4EB4-A12A-AF8F66BE1CFB}"/>
          </ac:spMkLst>
        </pc:spChg>
        <pc:spChg chg="add mod">
          <ac:chgData name="Thomas Helmke" userId="201446b3e0a30c72" providerId="LiveId" clId="{7D4AF7D7-EEEF-4927-8DBD-EA3B14282CF1}" dt="2020-05-10T10:35:43.286" v="1342" actId="6549"/>
          <ac:spMkLst>
            <pc:docMk/>
            <pc:sldMk cId="291367581" sldId="281"/>
            <ac:spMk id="147" creationId="{D1AB42C9-DDF2-4566-A455-CEE2843B792F}"/>
          </ac:spMkLst>
        </pc:spChg>
        <pc:spChg chg="del">
          <ac:chgData name="Thomas Helmke" userId="201446b3e0a30c72" providerId="LiveId" clId="{7D4AF7D7-EEEF-4927-8DBD-EA3B14282CF1}" dt="2020-05-10T10:05:22.620" v="494" actId="478"/>
          <ac:spMkLst>
            <pc:docMk/>
            <pc:sldMk cId="291367581" sldId="281"/>
            <ac:spMk id="148" creationId="{DA76DC84-0C1A-4A2B-86C5-3A1BB6C53E25}"/>
          </ac:spMkLst>
        </pc:spChg>
        <pc:spChg chg="add mod">
          <ac:chgData name="Thomas Helmke" userId="201446b3e0a30c72" providerId="LiveId" clId="{7D4AF7D7-EEEF-4927-8DBD-EA3B14282CF1}" dt="2020-05-10T10:06:07.104" v="613" actId="1035"/>
          <ac:spMkLst>
            <pc:docMk/>
            <pc:sldMk cId="291367581" sldId="281"/>
            <ac:spMk id="150" creationId="{256B230E-6252-4FA0-B4E3-614052D05B97}"/>
          </ac:spMkLst>
        </pc:spChg>
        <pc:spChg chg="add mod">
          <ac:chgData name="Thomas Helmke" userId="201446b3e0a30c72" providerId="LiveId" clId="{7D4AF7D7-EEEF-4927-8DBD-EA3B14282CF1}" dt="2020-05-10T10:15:35.234" v="1031" actId="1036"/>
          <ac:spMkLst>
            <pc:docMk/>
            <pc:sldMk cId="291367581" sldId="281"/>
            <ac:spMk id="151" creationId="{4D59F3EC-CCF3-4474-9EE2-13247ABBE88C}"/>
          </ac:spMkLst>
        </pc:spChg>
        <pc:spChg chg="mod">
          <ac:chgData name="Thomas Helmke" userId="201446b3e0a30c72" providerId="LiveId" clId="{7D4AF7D7-EEEF-4927-8DBD-EA3B14282CF1}" dt="2020-05-10T12:49:05.373" v="1674" actId="20577"/>
          <ac:spMkLst>
            <pc:docMk/>
            <pc:sldMk cId="291367581" sldId="281"/>
            <ac:spMk id="152" creationId="{FEA1DD81-5F58-49ED-8466-CA1DB4ACB62E}"/>
          </ac:spMkLst>
        </pc:spChg>
        <pc:spChg chg="del">
          <ac:chgData name="Thomas Helmke" userId="201446b3e0a30c72" providerId="LiveId" clId="{7D4AF7D7-EEEF-4927-8DBD-EA3B14282CF1}" dt="2020-05-10T10:05:22.620" v="494" actId="478"/>
          <ac:spMkLst>
            <pc:docMk/>
            <pc:sldMk cId="291367581" sldId="281"/>
            <ac:spMk id="153" creationId="{94BB62FD-9E7B-48DF-9A3E-96ADE7DC48AE}"/>
          </ac:spMkLst>
        </pc:spChg>
        <pc:spChg chg="mod">
          <ac:chgData name="Thomas Helmke" userId="201446b3e0a30c72" providerId="LiveId" clId="{7D4AF7D7-EEEF-4927-8DBD-EA3B14282CF1}" dt="2020-05-10T10:06:39.520" v="688" actId="1036"/>
          <ac:spMkLst>
            <pc:docMk/>
            <pc:sldMk cId="291367581" sldId="281"/>
            <ac:spMk id="154" creationId="{25258A4C-6E0F-4D0F-9E2E-91350C2517E3}"/>
          </ac:spMkLst>
        </pc:spChg>
        <pc:spChg chg="del">
          <ac:chgData name="Thomas Helmke" userId="201446b3e0a30c72" providerId="LiveId" clId="{7D4AF7D7-EEEF-4927-8DBD-EA3B14282CF1}" dt="2020-05-10T10:05:22.620" v="494" actId="478"/>
          <ac:spMkLst>
            <pc:docMk/>
            <pc:sldMk cId="291367581" sldId="281"/>
            <ac:spMk id="155" creationId="{1B4688DA-3951-48BD-930B-5152B831D0CC}"/>
          </ac:spMkLst>
        </pc:spChg>
        <pc:spChg chg="del">
          <ac:chgData name="Thomas Helmke" userId="201446b3e0a30c72" providerId="LiveId" clId="{7D4AF7D7-EEEF-4927-8DBD-EA3B14282CF1}" dt="2020-05-10T10:05:16.566" v="493" actId="478"/>
          <ac:spMkLst>
            <pc:docMk/>
            <pc:sldMk cId="291367581" sldId="281"/>
            <ac:spMk id="156" creationId="{25258A4C-6E0F-4D0F-9E2E-91350C2517E3}"/>
          </ac:spMkLst>
        </pc:spChg>
        <pc:spChg chg="del">
          <ac:chgData name="Thomas Helmke" userId="201446b3e0a30c72" providerId="LiveId" clId="{7D4AF7D7-EEEF-4927-8DBD-EA3B14282CF1}" dt="2020-05-10T10:05:16.566" v="493" actId="478"/>
          <ac:spMkLst>
            <pc:docMk/>
            <pc:sldMk cId="291367581" sldId="281"/>
            <ac:spMk id="157" creationId="{25258A4C-6E0F-4D0F-9E2E-91350C2517E3}"/>
          </ac:spMkLst>
        </pc:spChg>
        <pc:spChg chg="del">
          <ac:chgData name="Thomas Helmke" userId="201446b3e0a30c72" providerId="LiveId" clId="{7D4AF7D7-EEEF-4927-8DBD-EA3B14282CF1}" dt="2020-05-10T10:05:16.566" v="493" actId="478"/>
          <ac:spMkLst>
            <pc:docMk/>
            <pc:sldMk cId="291367581" sldId="281"/>
            <ac:spMk id="159" creationId="{25258A4C-6E0F-4D0F-9E2E-91350C2517E3}"/>
          </ac:spMkLst>
        </pc:spChg>
        <pc:spChg chg="mod">
          <ac:chgData name="Thomas Helmke" userId="201446b3e0a30c72" providerId="LiveId" clId="{7D4AF7D7-EEEF-4927-8DBD-EA3B14282CF1}" dt="2020-05-10T12:35:26.848" v="1545" actId="20577"/>
          <ac:spMkLst>
            <pc:docMk/>
            <pc:sldMk cId="291367581" sldId="281"/>
            <ac:spMk id="160" creationId="{E124128D-8ADD-48B4-B5A1-C0D686243B50}"/>
          </ac:spMkLst>
        </pc:spChg>
        <pc:spChg chg="mod">
          <ac:chgData name="Thomas Helmke" userId="201446b3e0a30c72" providerId="LiveId" clId="{7D4AF7D7-EEEF-4927-8DBD-EA3B14282CF1}" dt="2020-05-10T10:06:39.520" v="688" actId="1036"/>
          <ac:spMkLst>
            <pc:docMk/>
            <pc:sldMk cId="291367581" sldId="281"/>
            <ac:spMk id="162" creationId="{25258A4C-6E0F-4D0F-9E2E-91350C2517E3}"/>
          </ac:spMkLst>
        </pc:spChg>
        <pc:spChg chg="mod">
          <ac:chgData name="Thomas Helmke" userId="201446b3e0a30c72" providerId="LiveId" clId="{7D4AF7D7-EEEF-4927-8DBD-EA3B14282CF1}" dt="2020-05-10T10:06:39.520" v="688" actId="1036"/>
          <ac:spMkLst>
            <pc:docMk/>
            <pc:sldMk cId="291367581" sldId="281"/>
            <ac:spMk id="168" creationId="{5DFAA566-E44D-4027-AA1D-26C59BB1FBB3}"/>
          </ac:spMkLst>
        </pc:spChg>
        <pc:spChg chg="mod">
          <ac:chgData name="Thomas Helmke" userId="201446b3e0a30c72" providerId="LiveId" clId="{7D4AF7D7-EEEF-4927-8DBD-EA3B14282CF1}" dt="2020-05-10T10:06:39.520" v="688" actId="1036"/>
          <ac:spMkLst>
            <pc:docMk/>
            <pc:sldMk cId="291367581" sldId="281"/>
            <ac:spMk id="169" creationId="{17D85308-66F1-4DFA-BCDE-4C1AC7A1534B}"/>
          </ac:spMkLst>
        </pc:spChg>
        <pc:spChg chg="mod">
          <ac:chgData name="Thomas Helmke" userId="201446b3e0a30c72" providerId="LiveId" clId="{7D4AF7D7-EEEF-4927-8DBD-EA3B14282CF1}" dt="2020-05-10T10:06:39.520" v="688" actId="1036"/>
          <ac:spMkLst>
            <pc:docMk/>
            <pc:sldMk cId="291367581" sldId="281"/>
            <ac:spMk id="170" creationId="{25258A4C-6E0F-4D0F-9E2E-91350C2517E3}"/>
          </ac:spMkLst>
        </pc:spChg>
        <pc:spChg chg="mod">
          <ac:chgData name="Thomas Helmke" userId="201446b3e0a30c72" providerId="LiveId" clId="{7D4AF7D7-EEEF-4927-8DBD-EA3B14282CF1}" dt="2020-05-10T10:06:39.520" v="688" actId="1036"/>
          <ac:spMkLst>
            <pc:docMk/>
            <pc:sldMk cId="291367581" sldId="281"/>
            <ac:spMk id="171" creationId="{7815AC09-18CD-4415-AB53-0EABA2305A0D}"/>
          </ac:spMkLst>
        </pc:spChg>
        <pc:spChg chg="mod">
          <ac:chgData name="Thomas Helmke" userId="201446b3e0a30c72" providerId="LiveId" clId="{7D4AF7D7-EEEF-4927-8DBD-EA3B14282CF1}" dt="2020-05-10T12:46:48.780" v="1662" actId="207"/>
          <ac:spMkLst>
            <pc:docMk/>
            <pc:sldMk cId="291367581" sldId="281"/>
            <ac:spMk id="172" creationId="{58A88317-6956-4B62-B196-5BD29BAC02D6}"/>
          </ac:spMkLst>
        </pc:spChg>
        <pc:spChg chg="del">
          <ac:chgData name="Thomas Helmke" userId="201446b3e0a30c72" providerId="LiveId" clId="{7D4AF7D7-EEEF-4927-8DBD-EA3B14282CF1}" dt="2020-05-10T10:05:22.620" v="494" actId="478"/>
          <ac:spMkLst>
            <pc:docMk/>
            <pc:sldMk cId="291367581" sldId="281"/>
            <ac:spMk id="175" creationId="{3D7475B6-88A0-4EAB-92EB-78058D574562}"/>
          </ac:spMkLst>
        </pc:spChg>
        <pc:spChg chg="del">
          <ac:chgData name="Thomas Helmke" userId="201446b3e0a30c72" providerId="LiveId" clId="{7D4AF7D7-EEEF-4927-8DBD-EA3B14282CF1}" dt="2020-05-10T10:05:29.180" v="495" actId="478"/>
          <ac:spMkLst>
            <pc:docMk/>
            <pc:sldMk cId="291367581" sldId="281"/>
            <ac:spMk id="179" creationId="{27CD5C87-5593-4818-AE8D-1437D12CBA47}"/>
          </ac:spMkLst>
        </pc:spChg>
        <pc:spChg chg="add del">
          <ac:chgData name="Thomas Helmke" userId="201446b3e0a30c72" providerId="LiveId" clId="{7D4AF7D7-EEEF-4927-8DBD-EA3B14282CF1}" dt="2020-05-10T10:05:07.912" v="492" actId="478"/>
          <ac:spMkLst>
            <pc:docMk/>
            <pc:sldMk cId="291367581" sldId="281"/>
            <ac:spMk id="180" creationId="{1FE58653-DCAB-4983-817D-33A3D0A1CAD5}"/>
          </ac:spMkLst>
        </pc:spChg>
        <pc:spChg chg="mod">
          <ac:chgData name="Thomas Helmke" userId="201446b3e0a30c72" providerId="LiveId" clId="{7D4AF7D7-EEEF-4927-8DBD-EA3B14282CF1}" dt="2020-05-10T10:06:39.520" v="688" actId="1036"/>
          <ac:spMkLst>
            <pc:docMk/>
            <pc:sldMk cId="291367581" sldId="281"/>
            <ac:spMk id="190" creationId="{2D78109D-B620-4393-8E60-CBABE8DA2122}"/>
          </ac:spMkLst>
        </pc:spChg>
        <pc:spChg chg="mod">
          <ac:chgData name="Thomas Helmke" userId="201446b3e0a30c72" providerId="LiveId" clId="{7D4AF7D7-EEEF-4927-8DBD-EA3B14282CF1}" dt="2020-05-10T10:16:59.050" v="1040" actId="179"/>
          <ac:spMkLst>
            <pc:docMk/>
            <pc:sldMk cId="291367581" sldId="281"/>
            <ac:spMk id="191" creationId="{4F1E5040-0057-4CDB-AEEA-01F05849C7A4}"/>
          </ac:spMkLst>
        </pc:spChg>
        <pc:spChg chg="mod">
          <ac:chgData name="Thomas Helmke" userId="201446b3e0a30c72" providerId="LiveId" clId="{7D4AF7D7-EEEF-4927-8DBD-EA3B14282CF1}" dt="2020-05-10T10:06:39.520" v="688" actId="1036"/>
          <ac:spMkLst>
            <pc:docMk/>
            <pc:sldMk cId="291367581" sldId="281"/>
            <ac:spMk id="193" creationId="{2867C6AB-6A11-4A14-A039-C75F3680508C}"/>
          </ac:spMkLst>
        </pc:spChg>
        <pc:spChg chg="mod">
          <ac:chgData name="Thomas Helmke" userId="201446b3e0a30c72" providerId="LiveId" clId="{7D4AF7D7-EEEF-4927-8DBD-EA3B14282CF1}" dt="2020-05-10T10:22:58.911" v="1242" actId="1038"/>
          <ac:spMkLst>
            <pc:docMk/>
            <pc:sldMk cId="291367581" sldId="281"/>
            <ac:spMk id="194" creationId="{062220BA-BC08-4732-B835-CFFDFC7D4767}"/>
          </ac:spMkLst>
        </pc:spChg>
        <pc:spChg chg="del">
          <ac:chgData name="Thomas Helmke" userId="201446b3e0a30c72" providerId="LiveId" clId="{7D4AF7D7-EEEF-4927-8DBD-EA3B14282CF1}" dt="2020-05-10T10:05:16.566" v="493" actId="478"/>
          <ac:spMkLst>
            <pc:docMk/>
            <pc:sldMk cId="291367581" sldId="281"/>
            <ac:spMk id="244" creationId="{51EEE342-310D-4B1C-85EE-ED3BA7D7FC8F}"/>
          </ac:spMkLst>
        </pc:spChg>
        <pc:spChg chg="del">
          <ac:chgData name="Thomas Helmke" userId="201446b3e0a30c72" providerId="LiveId" clId="{7D4AF7D7-EEEF-4927-8DBD-EA3B14282CF1}" dt="2020-05-10T10:05:16.566" v="493" actId="478"/>
          <ac:spMkLst>
            <pc:docMk/>
            <pc:sldMk cId="291367581" sldId="281"/>
            <ac:spMk id="245" creationId="{8910E1A2-11E5-4BB0-B495-93A159ED4503}"/>
          </ac:spMkLst>
        </pc:spChg>
        <pc:spChg chg="del">
          <ac:chgData name="Thomas Helmke" userId="201446b3e0a30c72" providerId="LiveId" clId="{7D4AF7D7-EEEF-4927-8DBD-EA3B14282CF1}" dt="2020-05-10T10:05:16.566" v="493" actId="478"/>
          <ac:spMkLst>
            <pc:docMk/>
            <pc:sldMk cId="291367581" sldId="281"/>
            <ac:spMk id="247" creationId="{937D6995-4AAC-41D4-A130-A24544A33604}"/>
          </ac:spMkLst>
        </pc:spChg>
        <pc:spChg chg="del">
          <ac:chgData name="Thomas Helmke" userId="201446b3e0a30c72" providerId="LiveId" clId="{7D4AF7D7-EEEF-4927-8DBD-EA3B14282CF1}" dt="2020-05-10T10:05:16.566" v="493" actId="478"/>
          <ac:spMkLst>
            <pc:docMk/>
            <pc:sldMk cId="291367581" sldId="281"/>
            <ac:spMk id="248" creationId="{27CD5C87-5593-4818-AE8D-1437D12CBA47}"/>
          </ac:spMkLst>
        </pc:spChg>
        <pc:spChg chg="mod">
          <ac:chgData name="Thomas Helmke" userId="201446b3e0a30c72" providerId="LiveId" clId="{7D4AF7D7-EEEF-4927-8DBD-EA3B14282CF1}" dt="2020-05-10T10:06:39.520" v="688" actId="1036"/>
          <ac:spMkLst>
            <pc:docMk/>
            <pc:sldMk cId="291367581" sldId="281"/>
            <ac:spMk id="308" creationId="{3D7475B6-88A0-4EAB-92EB-78058D574562}"/>
          </ac:spMkLst>
        </pc:spChg>
        <pc:spChg chg="del">
          <ac:chgData name="Thomas Helmke" userId="201446b3e0a30c72" providerId="LiveId" clId="{7D4AF7D7-EEEF-4927-8DBD-EA3B14282CF1}" dt="2020-05-10T10:05:16.566" v="493" actId="478"/>
          <ac:spMkLst>
            <pc:docMk/>
            <pc:sldMk cId="291367581" sldId="281"/>
            <ac:spMk id="311" creationId="{3D7475B6-88A0-4EAB-92EB-78058D574562}"/>
          </ac:spMkLst>
        </pc:spChg>
        <pc:spChg chg="mod">
          <ac:chgData name="Thomas Helmke" userId="201446b3e0a30c72" providerId="LiveId" clId="{7D4AF7D7-EEEF-4927-8DBD-EA3B14282CF1}" dt="2020-05-10T10:08:52.430" v="791" actId="6549"/>
          <ac:spMkLst>
            <pc:docMk/>
            <pc:sldMk cId="291367581" sldId="281"/>
            <ac:spMk id="313" creationId="{2FC37AE2-573C-4885-AF7B-28F5FF7DAF28}"/>
          </ac:spMkLst>
        </pc:spChg>
        <pc:spChg chg="del">
          <ac:chgData name="Thomas Helmke" userId="201446b3e0a30c72" providerId="LiveId" clId="{7D4AF7D7-EEEF-4927-8DBD-EA3B14282CF1}" dt="2020-05-10T10:05:16.566" v="493" actId="478"/>
          <ac:spMkLst>
            <pc:docMk/>
            <pc:sldMk cId="291367581" sldId="281"/>
            <ac:spMk id="348" creationId="{51EEE342-310D-4B1C-85EE-ED3BA7D7FC8F}"/>
          </ac:spMkLst>
        </pc:spChg>
        <pc:spChg chg="mod">
          <ac:chgData name="Thomas Helmke" userId="201446b3e0a30c72" providerId="LiveId" clId="{7D4AF7D7-EEEF-4927-8DBD-EA3B14282CF1}" dt="2020-05-10T10:06:39.520" v="688" actId="1036"/>
          <ac:spMkLst>
            <pc:docMk/>
            <pc:sldMk cId="291367581" sldId="281"/>
            <ac:spMk id="350" creationId="{509BC073-ADAF-451F-B1C3-5D63F0503C0F}"/>
          </ac:spMkLst>
        </pc:spChg>
        <pc:spChg chg="del">
          <ac:chgData name="Thomas Helmke" userId="201446b3e0a30c72" providerId="LiveId" clId="{7D4AF7D7-EEEF-4927-8DBD-EA3B14282CF1}" dt="2020-05-10T10:05:16.566" v="493" actId="478"/>
          <ac:spMkLst>
            <pc:docMk/>
            <pc:sldMk cId="291367581" sldId="281"/>
            <ac:spMk id="351" creationId="{8910E1A2-11E5-4BB0-B495-93A159ED4503}"/>
          </ac:spMkLst>
        </pc:spChg>
        <pc:spChg chg="del">
          <ac:chgData name="Thomas Helmke" userId="201446b3e0a30c72" providerId="LiveId" clId="{7D4AF7D7-EEEF-4927-8DBD-EA3B14282CF1}" dt="2020-05-10T10:05:16.566" v="493" actId="478"/>
          <ac:spMkLst>
            <pc:docMk/>
            <pc:sldMk cId="291367581" sldId="281"/>
            <ac:spMk id="352" creationId="{937D6995-4AAC-41D4-A130-A24544A33604}"/>
          </ac:spMkLst>
        </pc:spChg>
        <pc:spChg chg="mod">
          <ac:chgData name="Thomas Helmke" userId="201446b3e0a30c72" providerId="LiveId" clId="{7D4AF7D7-EEEF-4927-8DBD-EA3B14282CF1}" dt="2020-05-10T10:06:39.520" v="688" actId="1036"/>
          <ac:spMkLst>
            <pc:docMk/>
            <pc:sldMk cId="291367581" sldId="281"/>
            <ac:spMk id="355" creationId="{77BFD7B7-3EE9-4A77-8036-F4332044978B}"/>
          </ac:spMkLst>
        </pc:spChg>
        <pc:spChg chg="mod">
          <ac:chgData name="Thomas Helmke" userId="201446b3e0a30c72" providerId="LiveId" clId="{7D4AF7D7-EEEF-4927-8DBD-EA3B14282CF1}" dt="2020-05-10T10:35:54.088" v="1350" actId="115"/>
          <ac:spMkLst>
            <pc:docMk/>
            <pc:sldMk cId="291367581" sldId="281"/>
            <ac:spMk id="356" creationId="{8EA95184-BE80-404E-897A-4649D7CD0806}"/>
          </ac:spMkLst>
        </pc:spChg>
        <pc:spChg chg="del">
          <ac:chgData name="Thomas Helmke" userId="201446b3e0a30c72" providerId="LiveId" clId="{7D4AF7D7-EEEF-4927-8DBD-EA3B14282CF1}" dt="2020-05-10T10:05:16.566" v="493" actId="478"/>
          <ac:spMkLst>
            <pc:docMk/>
            <pc:sldMk cId="291367581" sldId="281"/>
            <ac:spMk id="358" creationId="{27CD5C87-5593-4818-AE8D-1437D12CBA47}"/>
          </ac:spMkLst>
        </pc:spChg>
        <pc:spChg chg="mod">
          <ac:chgData name="Thomas Helmke" userId="201446b3e0a30c72" providerId="LiveId" clId="{7D4AF7D7-EEEF-4927-8DBD-EA3B14282CF1}" dt="2020-05-10T10:22:40.578" v="1234" actId="1038"/>
          <ac:spMkLst>
            <pc:docMk/>
            <pc:sldMk cId="291367581" sldId="281"/>
            <ac:spMk id="359" creationId="{23CB9A12-A026-476B-A9CE-839701512DF6}"/>
          </ac:spMkLst>
        </pc:spChg>
        <pc:spChg chg="mod">
          <ac:chgData name="Thomas Helmke" userId="201446b3e0a30c72" providerId="LiveId" clId="{7D4AF7D7-EEEF-4927-8DBD-EA3B14282CF1}" dt="2020-05-10T10:06:39.520" v="688" actId="1036"/>
          <ac:spMkLst>
            <pc:docMk/>
            <pc:sldMk cId="291367581" sldId="281"/>
            <ac:spMk id="360" creationId="{25258A4C-6E0F-4D0F-9E2E-91350C2517E3}"/>
          </ac:spMkLst>
        </pc:spChg>
        <pc:spChg chg="del">
          <ac:chgData name="Thomas Helmke" userId="201446b3e0a30c72" providerId="LiveId" clId="{7D4AF7D7-EEEF-4927-8DBD-EA3B14282CF1}" dt="2020-05-10T10:05:16.566" v="493" actId="478"/>
          <ac:spMkLst>
            <pc:docMk/>
            <pc:sldMk cId="291367581" sldId="281"/>
            <ac:spMk id="363" creationId="{3D7475B6-88A0-4EAB-92EB-78058D574562}"/>
          </ac:spMkLst>
        </pc:spChg>
        <pc:grpChg chg="mod">
          <ac:chgData name="Thomas Helmke" userId="201446b3e0a30c72" providerId="LiveId" clId="{7D4AF7D7-EEEF-4927-8DBD-EA3B14282CF1}" dt="2020-05-10T10:06:39.520" v="688" actId="1036"/>
          <ac:grpSpMkLst>
            <pc:docMk/>
            <pc:sldMk cId="291367581" sldId="281"/>
            <ac:grpSpMk id="26" creationId="{00000000-0000-0000-0000-000000000000}"/>
          </ac:grpSpMkLst>
        </pc:grpChg>
        <pc:cxnChg chg="mod">
          <ac:chgData name="Thomas Helmke" userId="201446b3e0a30c72" providerId="LiveId" clId="{7D4AF7D7-EEEF-4927-8DBD-EA3B14282CF1}" dt="2020-05-10T10:06:39.520" v="688" actId="1036"/>
          <ac:cxnSpMkLst>
            <pc:docMk/>
            <pc:sldMk cId="291367581" sldId="281"/>
            <ac:cxnSpMk id="88" creationId="{4E18CD7D-E042-4C81-91D4-089E8D1D19D6}"/>
          </ac:cxnSpMkLst>
        </pc:cxnChg>
        <pc:cxnChg chg="mod">
          <ac:chgData name="Thomas Helmke" userId="201446b3e0a30c72" providerId="LiveId" clId="{7D4AF7D7-EEEF-4927-8DBD-EA3B14282CF1}" dt="2020-05-10T10:06:39.520" v="688" actId="1036"/>
          <ac:cxnSpMkLst>
            <pc:docMk/>
            <pc:sldMk cId="291367581" sldId="281"/>
            <ac:cxnSpMk id="89" creationId="{399BBBF4-DF3C-4BBA-B26D-14D12D5EDB64}"/>
          </ac:cxnSpMkLst>
        </pc:cxnChg>
        <pc:cxnChg chg="mod">
          <ac:chgData name="Thomas Helmke" userId="201446b3e0a30c72" providerId="LiveId" clId="{7D4AF7D7-EEEF-4927-8DBD-EA3B14282CF1}" dt="2020-05-10T10:06:39.520" v="688" actId="1036"/>
          <ac:cxnSpMkLst>
            <pc:docMk/>
            <pc:sldMk cId="291367581" sldId="281"/>
            <ac:cxnSpMk id="90" creationId="{A9BA7152-3B9C-4FD3-92CC-8F1E0C1804E9}"/>
          </ac:cxnSpMkLst>
        </pc:cxnChg>
        <pc:cxnChg chg="mod">
          <ac:chgData name="Thomas Helmke" userId="201446b3e0a30c72" providerId="LiveId" clId="{7D4AF7D7-EEEF-4927-8DBD-EA3B14282CF1}" dt="2020-05-10T10:06:39.520" v="688" actId="1036"/>
          <ac:cxnSpMkLst>
            <pc:docMk/>
            <pc:sldMk cId="291367581" sldId="281"/>
            <ac:cxnSpMk id="91" creationId="{B918468B-DBB5-44B2-B2E5-95FF862E11FD}"/>
          </ac:cxnSpMkLst>
        </pc:cxnChg>
        <pc:cxnChg chg="mod">
          <ac:chgData name="Thomas Helmke" userId="201446b3e0a30c72" providerId="LiveId" clId="{7D4AF7D7-EEEF-4927-8DBD-EA3B14282CF1}" dt="2020-05-10T10:14:03.783" v="1003" actId="1035"/>
          <ac:cxnSpMkLst>
            <pc:docMk/>
            <pc:sldMk cId="291367581" sldId="281"/>
            <ac:cxnSpMk id="92" creationId="{0E0F066E-3D82-4AE2-BA58-AD5147784BC6}"/>
          </ac:cxnSpMkLst>
        </pc:cxnChg>
        <pc:cxnChg chg="del">
          <ac:chgData name="Thomas Helmke" userId="201446b3e0a30c72" providerId="LiveId" clId="{7D4AF7D7-EEEF-4927-8DBD-EA3B14282CF1}" dt="2020-05-10T10:05:16.566" v="493" actId="478"/>
          <ac:cxnSpMkLst>
            <pc:docMk/>
            <pc:sldMk cId="291367581" sldId="281"/>
            <ac:cxnSpMk id="93" creationId="{7BB79B74-D546-45CA-A898-A0A0D0CC8E19}"/>
          </ac:cxnSpMkLst>
        </pc:cxnChg>
        <pc:cxnChg chg="add mod">
          <ac:chgData name="Thomas Helmke" userId="201446b3e0a30c72" providerId="LiveId" clId="{7D4AF7D7-EEEF-4927-8DBD-EA3B14282CF1}" dt="2020-05-10T10:08:26.837" v="761" actId="1035"/>
          <ac:cxnSpMkLst>
            <pc:docMk/>
            <pc:sldMk cId="291367581" sldId="281"/>
            <ac:cxnSpMk id="118" creationId="{A255BAFF-96FD-4906-AD87-636932AB2F08}"/>
          </ac:cxnSpMkLst>
        </pc:cxnChg>
        <pc:cxnChg chg="add mod">
          <ac:chgData name="Thomas Helmke" userId="201446b3e0a30c72" providerId="LiveId" clId="{7D4AF7D7-EEEF-4927-8DBD-EA3B14282CF1}" dt="2020-05-10T10:06:07.104" v="613" actId="1035"/>
          <ac:cxnSpMkLst>
            <pc:docMk/>
            <pc:sldMk cId="291367581" sldId="281"/>
            <ac:cxnSpMk id="122" creationId="{41DA367C-0719-4F36-92D3-D88DF4B4F593}"/>
          </ac:cxnSpMkLst>
        </pc:cxnChg>
        <pc:cxnChg chg="add mod">
          <ac:chgData name="Thomas Helmke" userId="201446b3e0a30c72" providerId="LiveId" clId="{7D4AF7D7-EEEF-4927-8DBD-EA3B14282CF1}" dt="2020-05-10T10:15:18.787" v="1019" actId="14100"/>
          <ac:cxnSpMkLst>
            <pc:docMk/>
            <pc:sldMk cId="291367581" sldId="281"/>
            <ac:cxnSpMk id="149" creationId="{39DFFDA6-E175-41BF-B5AA-3182F0FDE550}"/>
          </ac:cxnSpMkLst>
        </pc:cxnChg>
        <pc:cxnChg chg="add mod">
          <ac:chgData name="Thomas Helmke" userId="201446b3e0a30c72" providerId="LiveId" clId="{7D4AF7D7-EEEF-4927-8DBD-EA3B14282CF1}" dt="2020-05-10T10:06:27.649" v="667" actId="1035"/>
          <ac:cxnSpMkLst>
            <pc:docMk/>
            <pc:sldMk cId="291367581" sldId="281"/>
            <ac:cxnSpMk id="161" creationId="{0D2C9C3E-4B91-4301-BA1F-C4DE8B0E8D0D}"/>
          </ac:cxnSpMkLst>
        </pc:cxnChg>
        <pc:cxnChg chg="mod">
          <ac:chgData name="Thomas Helmke" userId="201446b3e0a30c72" providerId="LiveId" clId="{7D4AF7D7-EEEF-4927-8DBD-EA3B14282CF1}" dt="2020-05-10T10:06:39.520" v="688" actId="1036"/>
          <ac:cxnSpMkLst>
            <pc:docMk/>
            <pc:sldMk cId="291367581" sldId="281"/>
            <ac:cxnSpMk id="305" creationId="{4E18CD7D-E042-4C81-91D4-089E8D1D19D6}"/>
          </ac:cxnSpMkLst>
        </pc:cxnChg>
        <pc:cxnChg chg="mod">
          <ac:chgData name="Thomas Helmke" userId="201446b3e0a30c72" providerId="LiveId" clId="{7D4AF7D7-EEEF-4927-8DBD-EA3B14282CF1}" dt="2020-05-10T10:15:12.690" v="1017" actId="14100"/>
          <ac:cxnSpMkLst>
            <pc:docMk/>
            <pc:sldMk cId="291367581" sldId="281"/>
            <ac:cxnSpMk id="306" creationId="{4E18CD7D-E042-4C81-91D4-089E8D1D19D6}"/>
          </ac:cxnSpMkLst>
        </pc:cxnChg>
        <pc:cxnChg chg="del">
          <ac:chgData name="Thomas Helmke" userId="201446b3e0a30c72" providerId="LiveId" clId="{7D4AF7D7-EEEF-4927-8DBD-EA3B14282CF1}" dt="2020-05-10T10:05:16.566" v="493" actId="478"/>
          <ac:cxnSpMkLst>
            <pc:docMk/>
            <pc:sldMk cId="291367581" sldId="281"/>
            <ac:cxnSpMk id="345" creationId="{7BB79B74-D546-45CA-A898-A0A0D0CC8E19}"/>
          </ac:cxnSpMkLst>
        </pc:cxnChg>
        <pc:cxnChg chg="del">
          <ac:chgData name="Thomas Helmke" userId="201446b3e0a30c72" providerId="LiveId" clId="{7D4AF7D7-EEEF-4927-8DBD-EA3B14282CF1}" dt="2020-05-10T10:05:16.566" v="493" actId="478"/>
          <ac:cxnSpMkLst>
            <pc:docMk/>
            <pc:sldMk cId="291367581" sldId="281"/>
            <ac:cxnSpMk id="346" creationId="{273724B9-EA1F-49F6-A255-3A0979D2FABB}"/>
          </ac:cxnSpMkLst>
        </pc:cxn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6.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8.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9.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0.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2.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4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5.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6.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7.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8.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9.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0.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2.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5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5.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6.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7.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8.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9.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0.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5.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6.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7.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8.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9.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70.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3"/>
            <a:ext cx="4341442" cy="345605"/>
          </a:xfrm>
          <a:prstGeom prst="rect">
            <a:avLst/>
          </a:prstGeom>
        </p:spPr>
        <p:txBody>
          <a:bodyPr vert="horz" lIns="93491" tIns="46745" rIns="93491" bIns="46745" rtlCol="0"/>
          <a:lstStyle>
            <a:lvl1pPr algn="l">
              <a:defRPr sz="1200"/>
            </a:lvl1pPr>
          </a:lstStyle>
          <a:p>
            <a:endParaRPr lang="en-US" sz="800" dirty="0"/>
          </a:p>
        </p:txBody>
      </p:sp>
      <p:sp>
        <p:nvSpPr>
          <p:cNvPr id="3" name="Date Placeholder 2"/>
          <p:cNvSpPr>
            <a:spLocks noGrp="1"/>
          </p:cNvSpPr>
          <p:nvPr>
            <p:ph type="dt" sz="quarter" idx="1"/>
          </p:nvPr>
        </p:nvSpPr>
        <p:spPr>
          <a:xfrm>
            <a:off x="5674956" y="3"/>
            <a:ext cx="4341442" cy="345605"/>
          </a:xfrm>
          <a:prstGeom prst="rect">
            <a:avLst/>
          </a:prstGeom>
        </p:spPr>
        <p:txBody>
          <a:bodyPr vert="horz" lIns="93491" tIns="46745" rIns="93491" bIns="46745" rtlCol="0"/>
          <a:lstStyle>
            <a:lvl1pPr algn="r">
              <a:defRPr sz="1200"/>
            </a:lvl1pPr>
          </a:lstStyle>
          <a:p>
            <a:fld id="{57691E93-EF64-46CC-85E2-BBB5BEDB9501}" type="datetimeFigureOut">
              <a:rPr lang="en-US" sz="800"/>
              <a:t>5/11/2020</a:t>
            </a:fld>
            <a:endParaRPr lang="en-US" sz="800" dirty="0"/>
          </a:p>
        </p:txBody>
      </p:sp>
      <p:sp>
        <p:nvSpPr>
          <p:cNvPr id="4" name="Footer Placeholder 3"/>
          <p:cNvSpPr>
            <a:spLocks noGrp="1"/>
          </p:cNvSpPr>
          <p:nvPr>
            <p:ph type="ftr" sz="quarter" idx="2"/>
          </p:nvPr>
        </p:nvSpPr>
        <p:spPr>
          <a:xfrm>
            <a:off x="4" y="6542561"/>
            <a:ext cx="4341442" cy="345604"/>
          </a:xfrm>
          <a:prstGeom prst="rect">
            <a:avLst/>
          </a:prstGeom>
        </p:spPr>
        <p:txBody>
          <a:bodyPr vert="horz" lIns="93491" tIns="46745" rIns="93491" bIns="46745" rtlCol="0" anchor="b"/>
          <a:lstStyle>
            <a:lvl1pPr algn="l">
              <a:defRPr sz="1200"/>
            </a:lvl1pPr>
          </a:lstStyle>
          <a:p>
            <a:endParaRPr lang="en-US" sz="800" dirty="0"/>
          </a:p>
        </p:txBody>
      </p:sp>
      <p:sp>
        <p:nvSpPr>
          <p:cNvPr id="5" name="Slide Number Placeholder 4"/>
          <p:cNvSpPr>
            <a:spLocks noGrp="1"/>
          </p:cNvSpPr>
          <p:nvPr>
            <p:ph type="sldNum" sz="quarter" idx="3"/>
          </p:nvPr>
        </p:nvSpPr>
        <p:spPr>
          <a:xfrm>
            <a:off x="5674956" y="6542561"/>
            <a:ext cx="4341442" cy="345604"/>
          </a:xfrm>
          <a:prstGeom prst="rect">
            <a:avLst/>
          </a:prstGeom>
        </p:spPr>
        <p:txBody>
          <a:bodyPr vert="horz" lIns="93491" tIns="46745" rIns="93491" bIns="46745" rtlCol="0" anchor="b"/>
          <a:lstStyle>
            <a:lvl1pPr algn="r">
              <a:defRPr sz="1200"/>
            </a:lvl1pPr>
          </a:lstStyle>
          <a:p>
            <a:fld id="{3DCECA85-2A7A-423F-89EA-6868CB52DF19}" type="slidenum">
              <a:rPr lang="en-US" sz="800"/>
              <a:t>‹Nr.›</a:t>
            </a:fld>
            <a:endParaRPr lang="en-US" sz="800" dirty="0"/>
          </a:p>
        </p:txBody>
      </p:sp>
    </p:spTree>
    <p:extLst>
      <p:ext uri="{BB962C8B-B14F-4D97-AF65-F5344CB8AC3E}">
        <p14:creationId xmlns:p14="http://schemas.microsoft.com/office/powerpoint/2010/main" val="1709377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5" name="Rectangle 54"/>
          <p:cNvSpPr/>
          <p:nvPr/>
        </p:nvSpPr>
        <p:spPr>
          <a:xfrm>
            <a:off x="0" y="5358728"/>
            <a:ext cx="10016395" cy="15294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3491" tIns="46745" rIns="93491" bIns="46745" rtlCol="0" anchor="ctr"/>
          <a:lstStyle/>
          <a:p>
            <a:pPr algn="ctr"/>
            <a:endParaRPr lang="en-US" dirty="0">
              <a:latin typeface="+mn-lt"/>
              <a:ea typeface="+mn-ea"/>
              <a:cs typeface="+mn-cs"/>
              <a:sym typeface="+mn-lt"/>
            </a:endParaRPr>
          </a:p>
        </p:txBody>
      </p:sp>
      <p:sp>
        <p:nvSpPr>
          <p:cNvPr id="2" name="Header Placeholder 1"/>
          <p:cNvSpPr>
            <a:spLocks noGrp="1"/>
          </p:cNvSpPr>
          <p:nvPr>
            <p:ph type="hdr" sz="quarter"/>
          </p:nvPr>
        </p:nvSpPr>
        <p:spPr>
          <a:xfrm>
            <a:off x="118820" y="3"/>
            <a:ext cx="4222624" cy="345605"/>
          </a:xfrm>
          <a:prstGeom prst="rect">
            <a:avLst/>
          </a:prstGeom>
        </p:spPr>
        <p:txBody>
          <a:bodyPr vert="horz" lIns="93491" tIns="46745" rIns="93491" bIns="46745" rtlCol="0"/>
          <a:lstStyle>
            <a:lvl1pPr algn="l">
              <a:defRPr sz="800">
                <a:latin typeface="+mn-lt"/>
                <a:ea typeface="+mn-ea"/>
                <a:cs typeface="+mn-cs"/>
                <a:sym typeface="+mn-lt"/>
              </a:defRPr>
            </a:lvl1pPr>
          </a:lstStyle>
          <a:p>
            <a:endParaRPr lang="en-US" dirty="0"/>
          </a:p>
        </p:txBody>
      </p:sp>
      <p:sp>
        <p:nvSpPr>
          <p:cNvPr id="3" name="Date Placeholder 2"/>
          <p:cNvSpPr>
            <a:spLocks noGrp="1"/>
          </p:cNvSpPr>
          <p:nvPr>
            <p:ph type="dt" idx="1"/>
          </p:nvPr>
        </p:nvSpPr>
        <p:spPr>
          <a:xfrm>
            <a:off x="5674956" y="3"/>
            <a:ext cx="4224939" cy="345605"/>
          </a:xfrm>
          <a:prstGeom prst="rect">
            <a:avLst/>
          </a:prstGeom>
        </p:spPr>
        <p:txBody>
          <a:bodyPr vert="horz" lIns="93491" tIns="46745" rIns="93491" bIns="46745" rtlCol="0"/>
          <a:lstStyle>
            <a:lvl1pPr algn="r">
              <a:defRPr sz="800">
                <a:latin typeface="+mn-lt"/>
                <a:ea typeface="+mn-ea"/>
                <a:cs typeface="+mn-cs"/>
                <a:sym typeface="+mn-lt"/>
              </a:defRPr>
            </a:lvl1pPr>
          </a:lstStyle>
          <a:p>
            <a:fld id="{3AD9BDA7-98EF-4344-B91C-30A07E8A84B0}" type="datetimeFigureOut">
              <a:rPr lang="en-US" smtClean="0"/>
              <a:pPr/>
              <a:t>5/11/2020</a:t>
            </a:fld>
            <a:endParaRPr lang="en-US" dirty="0"/>
          </a:p>
        </p:txBody>
      </p:sp>
      <p:sp>
        <p:nvSpPr>
          <p:cNvPr id="4" name="Slide Image Placeholder 3"/>
          <p:cNvSpPr>
            <a:spLocks noGrp="1" noRot="1" noChangeAspect="1"/>
          </p:cNvSpPr>
          <p:nvPr>
            <p:ph type="sldImg" idx="2"/>
          </p:nvPr>
        </p:nvSpPr>
        <p:spPr>
          <a:xfrm>
            <a:off x="542925" y="207963"/>
            <a:ext cx="8932863" cy="5026025"/>
          </a:xfrm>
          <a:prstGeom prst="rect">
            <a:avLst/>
          </a:prstGeom>
          <a:noFill/>
          <a:ln w="9525">
            <a:solidFill>
              <a:schemeClr val="bg2"/>
            </a:solidFill>
          </a:ln>
        </p:spPr>
        <p:txBody>
          <a:bodyPr vert="horz" lIns="93491" tIns="46745" rIns="93491" bIns="46745" rtlCol="0" anchor="ctr"/>
          <a:lstStyle/>
          <a:p>
            <a:endParaRPr lang="en-US" dirty="0"/>
          </a:p>
        </p:txBody>
      </p:sp>
      <p:sp>
        <p:nvSpPr>
          <p:cNvPr id="5" name="Notes Placeholder 4"/>
          <p:cNvSpPr>
            <a:spLocks noGrp="1"/>
          </p:cNvSpPr>
          <p:nvPr>
            <p:ph type="body" sz="quarter" idx="3"/>
          </p:nvPr>
        </p:nvSpPr>
        <p:spPr>
          <a:xfrm>
            <a:off x="134566" y="5441956"/>
            <a:ext cx="9749584" cy="668417"/>
          </a:xfrm>
          <a:prstGeom prst="rect">
            <a:avLst/>
          </a:prstGeom>
        </p:spPr>
        <p:txBody>
          <a:bodyPr vert="horz" lIns="93491" tIns="46745" rIns="93491" bIns="46745"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118820" y="6542561"/>
            <a:ext cx="4222624" cy="345604"/>
          </a:xfrm>
          <a:prstGeom prst="rect">
            <a:avLst/>
          </a:prstGeom>
        </p:spPr>
        <p:txBody>
          <a:bodyPr vert="horz" lIns="93491" tIns="46745" rIns="93491" bIns="46745" rtlCol="0" anchor="b"/>
          <a:lstStyle>
            <a:lvl1pPr algn="l">
              <a:defRPr sz="800">
                <a:latin typeface="+mn-lt"/>
                <a:ea typeface="+mn-ea"/>
                <a:cs typeface="+mn-cs"/>
                <a:sym typeface="+mn-lt"/>
              </a:defRPr>
            </a:lvl1pPr>
          </a:lstStyle>
          <a:p>
            <a:endParaRPr lang="en-US" dirty="0"/>
          </a:p>
        </p:txBody>
      </p:sp>
      <p:sp>
        <p:nvSpPr>
          <p:cNvPr id="7" name="Slide Number Placeholder 6"/>
          <p:cNvSpPr>
            <a:spLocks noGrp="1"/>
          </p:cNvSpPr>
          <p:nvPr>
            <p:ph type="sldNum" sz="quarter" idx="5"/>
          </p:nvPr>
        </p:nvSpPr>
        <p:spPr>
          <a:xfrm>
            <a:off x="5674957" y="6542561"/>
            <a:ext cx="4209194" cy="345604"/>
          </a:xfrm>
          <a:prstGeom prst="rect">
            <a:avLst/>
          </a:prstGeom>
        </p:spPr>
        <p:txBody>
          <a:bodyPr vert="horz" lIns="93491" tIns="46745" rIns="93491" bIns="46745" rtlCol="0" anchor="b"/>
          <a:lstStyle>
            <a:lvl1pPr algn="r">
              <a:defRPr sz="800">
                <a:latin typeface="+mn-lt"/>
                <a:ea typeface="+mn-ea"/>
                <a:cs typeface="+mn-cs"/>
                <a:sym typeface="+mn-lt"/>
              </a:defRPr>
            </a:lvl1pPr>
          </a:lstStyle>
          <a:p>
            <a:r>
              <a:rPr lang="en-US"/>
              <a:t>Notes view: </a:t>
            </a:r>
            <a:fld id="{128CEAFE-FA94-43E5-B0FF-D47E1CCDD1B4}" type="slidenum">
              <a:rPr lang="en-US" smtClean="0"/>
              <a:pPr/>
              <a:t>‹Nr.›</a:t>
            </a:fld>
            <a:endParaRPr lang="en-US" dirty="0"/>
          </a:p>
        </p:txBody>
      </p:sp>
    </p:spTree>
    <p:extLst>
      <p:ext uri="{BB962C8B-B14F-4D97-AF65-F5344CB8AC3E}">
        <p14:creationId xmlns:p14="http://schemas.microsoft.com/office/powerpoint/2010/main" val="4173362221"/>
      </p:ext>
    </p:extLst>
  </p:cSld>
  <p:clrMap bg1="lt1" tx1="dk1" bg2="lt2" tx2="dk2" accent1="accent1" accent2="accent2" accent3="accent3" accent4="accent4" accent5="accent5" accent6="accent6" hlink="hlink" folHlink="folHlink"/>
  <p:notesStyle>
    <a:lvl1pPr marL="0" indent="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sym typeface="+mn-lt"/>
      </a:defRPr>
    </a:lvl1pPr>
    <a:lvl2pPr marL="114300" indent="-11430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sym typeface="+mn-lt"/>
      </a:defRPr>
    </a:lvl2pPr>
    <a:lvl3pPr marL="228600" indent="-114300" algn="l" defTabSz="914400" rtl="0" eaLnBrk="1" latinLnBrk="0" hangingPunct="1">
      <a:spcAft>
        <a:spcPts val="600"/>
      </a:spcAft>
      <a:buClr>
        <a:schemeClr val="tx2"/>
      </a:buClr>
      <a:buFont typeface="Arial" panose="020B0604020202020204" pitchFamily="34" charset="0"/>
      <a:buChar char="•"/>
      <a:defRPr sz="1200" kern="1200">
        <a:solidFill>
          <a:schemeClr val="tx1"/>
        </a:solidFill>
        <a:latin typeface="+mn-lt"/>
        <a:ea typeface="+mn-ea"/>
        <a:cs typeface="+mn-cs"/>
        <a:sym typeface="+mn-lt"/>
      </a:defRPr>
    </a:lvl3pPr>
    <a:lvl4pPr marL="514350" indent="-114300" algn="l" defTabSz="914400" rtl="0" eaLnBrk="1" latinLnBrk="0" hangingPunct="1">
      <a:spcAft>
        <a:spcPts val="600"/>
      </a:spcAft>
      <a:buFont typeface="Arial" panose="020B0604020202020204" pitchFamily="34" charset="0"/>
      <a:buChar char="•"/>
      <a:defRPr sz="1000" kern="1200">
        <a:solidFill>
          <a:schemeClr val="tx1"/>
        </a:solidFill>
        <a:latin typeface="+mn-lt"/>
        <a:ea typeface="+mn-ea"/>
        <a:cs typeface="+mn-cs"/>
        <a:sym typeface="+mn-lt"/>
      </a:defRPr>
    </a:lvl4pPr>
    <a:lvl5pPr marL="685800" indent="-114300" algn="l" defTabSz="914400" rtl="0" eaLnBrk="1" latinLnBrk="0" hangingPunct="1">
      <a:spcAft>
        <a:spcPts val="600"/>
      </a:spcAft>
      <a:buClr>
        <a:schemeClr val="tx2"/>
      </a:buClr>
      <a:buFont typeface="Arial" panose="020B0604020202020204" pitchFamily="34" charset="0"/>
      <a:buChar char="•"/>
      <a:defRPr sz="1000" i="1" kern="1200">
        <a:solidFill>
          <a:schemeClr val="tx1"/>
        </a:solidFill>
        <a:latin typeface="+mn-lt"/>
        <a:ea typeface="+mn-ea"/>
        <a:cs typeface="+mn-cs"/>
        <a:sym typeface="+mn-lt"/>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xmlns="">
        <p15:guide id="1" orient="horz" pos="2219" userDrawn="1">
          <p15:clr>
            <a:srgbClr val="F26B43"/>
          </p15:clr>
        </p15:guide>
        <p15:guide id="2" pos="2936"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r>
              <a:rPr lang="en-US" dirty="0"/>
              <a:t>Notes view: </a:t>
            </a:r>
            <a:fld id="{128CEAFE-FA94-43E5-B0FF-D47E1CCDD1B4}" type="slidenum">
              <a:rPr lang="en-US" smtClean="0"/>
              <a:pPr/>
              <a:t>0</a:t>
            </a:fld>
            <a:endParaRPr lang="en-US" dirty="0"/>
          </a:p>
        </p:txBody>
      </p:sp>
    </p:spTree>
    <p:extLst>
      <p:ext uri="{BB962C8B-B14F-4D97-AF65-F5344CB8AC3E}">
        <p14:creationId xmlns:p14="http://schemas.microsoft.com/office/powerpoint/2010/main" val="16928347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r>
              <a:rPr lang="en-US" dirty="0"/>
              <a:t>Notes view: </a:t>
            </a:r>
            <a:fld id="{128CEAFE-FA94-43E5-B0FF-D47E1CCDD1B4}" type="slidenum">
              <a:rPr lang="en-US" smtClean="0"/>
              <a:pPr/>
              <a:t>1</a:t>
            </a:fld>
            <a:endParaRPr lang="en-US" dirty="0"/>
          </a:p>
        </p:txBody>
      </p:sp>
    </p:spTree>
    <p:extLst>
      <p:ext uri="{BB962C8B-B14F-4D97-AF65-F5344CB8AC3E}">
        <p14:creationId xmlns:p14="http://schemas.microsoft.com/office/powerpoint/2010/main" val="3715913227"/>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tags" Target="../tags/tag4.xml"/><Relationship Id="rId7" Type="http://schemas.openxmlformats.org/officeDocument/2006/relationships/image" Target="../media/image2.emf"/><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embeddings/oleObject2.bin"/><Relationship Id="rId4" Type="http://schemas.openxmlformats.org/officeDocument/2006/relationships/slideMaster" Target="../slideMasters/slideMaster1.xml"/><Relationship Id="rId9"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3.xml"/><Relationship Id="rId1" Type="http://schemas.openxmlformats.org/officeDocument/2006/relationships/vmlDrawing" Target="../drawings/vmlDrawing11.vml"/><Relationship Id="rId6" Type="http://schemas.openxmlformats.org/officeDocument/2006/relationships/image" Target="../media/image7.png"/><Relationship Id="rId5" Type="http://schemas.openxmlformats.org/officeDocument/2006/relationships/image" Target="../media/image4.emf"/><Relationship Id="rId4" Type="http://schemas.openxmlformats.org/officeDocument/2006/relationships/oleObject" Target="../embeddings/oleObject11.bin"/></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vmlDrawing" Target="../drawings/vmlDrawing12.vml"/><Relationship Id="rId6" Type="http://schemas.openxmlformats.org/officeDocument/2006/relationships/image" Target="../media/image7.png"/><Relationship Id="rId5" Type="http://schemas.openxmlformats.org/officeDocument/2006/relationships/image" Target="../media/image4.emf"/><Relationship Id="rId4" Type="http://schemas.openxmlformats.org/officeDocument/2006/relationships/oleObject" Target="../embeddings/oleObject12.bin"/></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Master" Target="../slideMasters/slideMaster1.xml"/><Relationship Id="rId7" Type="http://schemas.openxmlformats.org/officeDocument/2006/relationships/image" Target="../media/image2.emf"/><Relationship Id="rId2" Type="http://schemas.openxmlformats.org/officeDocument/2006/relationships/tags" Target="../tags/tag15.xml"/><Relationship Id="rId1" Type="http://schemas.openxmlformats.org/officeDocument/2006/relationships/vmlDrawing" Target="../drawings/vmlDrawing13.vml"/><Relationship Id="rId6" Type="http://schemas.openxmlformats.org/officeDocument/2006/relationships/image" Target="../media/image9.png"/><Relationship Id="rId5" Type="http://schemas.openxmlformats.org/officeDocument/2006/relationships/image" Target="../media/image4.emf"/><Relationship Id="rId4" Type="http://schemas.openxmlformats.org/officeDocument/2006/relationships/oleObject" Target="../embeddings/oleObject13.bin"/></Relationships>
</file>

<file path=ppt/slideLayouts/_rels/slideLayout1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Master" Target="../slideMasters/slideMaster1.xml"/><Relationship Id="rId7" Type="http://schemas.openxmlformats.org/officeDocument/2006/relationships/image" Target="../media/image8.emf"/><Relationship Id="rId2" Type="http://schemas.openxmlformats.org/officeDocument/2006/relationships/tags" Target="../tags/tag16.xml"/><Relationship Id="rId1" Type="http://schemas.openxmlformats.org/officeDocument/2006/relationships/vmlDrawing" Target="../drawings/vmlDrawing14.vml"/><Relationship Id="rId6" Type="http://schemas.openxmlformats.org/officeDocument/2006/relationships/image" Target="../media/image10.png"/><Relationship Id="rId5" Type="http://schemas.openxmlformats.org/officeDocument/2006/relationships/image" Target="../media/image4.emf"/><Relationship Id="rId4" Type="http://schemas.openxmlformats.org/officeDocument/2006/relationships/oleObject" Target="../embeddings/oleObject14.bin"/></Relationships>
</file>

<file path=ppt/slideLayouts/_rels/slideLayout1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Master" Target="../slideMasters/slideMaster1.xml"/><Relationship Id="rId7" Type="http://schemas.openxmlformats.org/officeDocument/2006/relationships/image" Target="../media/image2.emf"/><Relationship Id="rId2" Type="http://schemas.openxmlformats.org/officeDocument/2006/relationships/tags" Target="../tags/tag17.xml"/><Relationship Id="rId1" Type="http://schemas.openxmlformats.org/officeDocument/2006/relationships/vmlDrawing" Target="../drawings/vmlDrawing15.vml"/><Relationship Id="rId6" Type="http://schemas.openxmlformats.org/officeDocument/2006/relationships/image" Target="../media/image12.png"/><Relationship Id="rId5" Type="http://schemas.openxmlformats.org/officeDocument/2006/relationships/image" Target="../media/image11.emf"/><Relationship Id="rId4" Type="http://schemas.openxmlformats.org/officeDocument/2006/relationships/oleObject" Target="../embeddings/oleObject15.bin"/></Relationships>
</file>

<file path=ppt/slideLayouts/_rels/slideLayout1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Master" Target="../slideMasters/slideMaster1.xml"/><Relationship Id="rId7" Type="http://schemas.openxmlformats.org/officeDocument/2006/relationships/image" Target="../media/image8.emf"/><Relationship Id="rId2" Type="http://schemas.openxmlformats.org/officeDocument/2006/relationships/tags" Target="../tags/tag18.xml"/><Relationship Id="rId1" Type="http://schemas.openxmlformats.org/officeDocument/2006/relationships/vmlDrawing" Target="../drawings/vmlDrawing16.vml"/><Relationship Id="rId6" Type="http://schemas.openxmlformats.org/officeDocument/2006/relationships/image" Target="../media/image10.png"/><Relationship Id="rId5" Type="http://schemas.openxmlformats.org/officeDocument/2006/relationships/image" Target="../media/image4.emf"/><Relationship Id="rId4" Type="http://schemas.openxmlformats.org/officeDocument/2006/relationships/oleObject" Target="../embeddings/oleObject16.bin"/></Relationships>
</file>

<file path=ppt/slideLayouts/_rels/slideLayout1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Master" Target="../slideMasters/slideMaster1.xml"/><Relationship Id="rId7" Type="http://schemas.openxmlformats.org/officeDocument/2006/relationships/image" Target="../media/image2.emf"/><Relationship Id="rId2" Type="http://schemas.openxmlformats.org/officeDocument/2006/relationships/tags" Target="../tags/tag19.xml"/><Relationship Id="rId1" Type="http://schemas.openxmlformats.org/officeDocument/2006/relationships/vmlDrawing" Target="../drawings/vmlDrawing17.vml"/><Relationship Id="rId6" Type="http://schemas.openxmlformats.org/officeDocument/2006/relationships/image" Target="../media/image9.png"/><Relationship Id="rId5" Type="http://schemas.openxmlformats.org/officeDocument/2006/relationships/image" Target="../media/image4.emf"/><Relationship Id="rId4" Type="http://schemas.openxmlformats.org/officeDocument/2006/relationships/oleObject" Target="../embeddings/oleObject17.bin"/></Relationships>
</file>

<file path=ppt/slideLayouts/_rels/slideLayout1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Master" Target="../slideMasters/slideMaster1.xml"/><Relationship Id="rId7" Type="http://schemas.openxmlformats.org/officeDocument/2006/relationships/image" Target="../media/image8.emf"/><Relationship Id="rId2" Type="http://schemas.openxmlformats.org/officeDocument/2006/relationships/tags" Target="../tags/tag20.xml"/><Relationship Id="rId1" Type="http://schemas.openxmlformats.org/officeDocument/2006/relationships/vmlDrawing" Target="../drawings/vmlDrawing18.vml"/><Relationship Id="rId6" Type="http://schemas.openxmlformats.org/officeDocument/2006/relationships/image" Target="../media/image10.png"/><Relationship Id="rId5" Type="http://schemas.openxmlformats.org/officeDocument/2006/relationships/image" Target="../media/image4.emf"/><Relationship Id="rId4" Type="http://schemas.openxmlformats.org/officeDocument/2006/relationships/oleObject" Target="../embeddings/oleObject18.bin"/></Relationships>
</file>

<file path=ppt/slideLayouts/_rels/slideLayout1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Master" Target="../slideMasters/slideMaster1.xml"/><Relationship Id="rId7" Type="http://schemas.openxmlformats.org/officeDocument/2006/relationships/image" Target="../media/image2.emf"/><Relationship Id="rId2" Type="http://schemas.openxmlformats.org/officeDocument/2006/relationships/tags" Target="../tags/tag21.xml"/><Relationship Id="rId1" Type="http://schemas.openxmlformats.org/officeDocument/2006/relationships/vmlDrawing" Target="../drawings/vmlDrawing19.vml"/><Relationship Id="rId6" Type="http://schemas.openxmlformats.org/officeDocument/2006/relationships/image" Target="../media/image9.png"/><Relationship Id="rId5" Type="http://schemas.openxmlformats.org/officeDocument/2006/relationships/image" Target="../media/image4.emf"/><Relationship Id="rId4" Type="http://schemas.openxmlformats.org/officeDocument/2006/relationships/oleObject" Target="../embeddings/oleObject19.bin"/></Relationships>
</file>

<file path=ppt/slideLayouts/_rels/slideLayout19.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Master" Target="../slideMasters/slideMaster1.xml"/><Relationship Id="rId7" Type="http://schemas.openxmlformats.org/officeDocument/2006/relationships/image" Target="../media/image8.emf"/><Relationship Id="rId2" Type="http://schemas.openxmlformats.org/officeDocument/2006/relationships/tags" Target="../tags/tag22.xml"/><Relationship Id="rId1" Type="http://schemas.openxmlformats.org/officeDocument/2006/relationships/vmlDrawing" Target="../drawings/vmlDrawing20.vml"/><Relationship Id="rId6" Type="http://schemas.openxmlformats.org/officeDocument/2006/relationships/image" Target="../media/image10.png"/><Relationship Id="rId5" Type="http://schemas.openxmlformats.org/officeDocument/2006/relationships/image" Target="../media/image4.emf"/><Relationship Id="rId4" Type="http://schemas.openxmlformats.org/officeDocument/2006/relationships/oleObject" Target="../embeddings/oleObject20.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oleObject" Target="../embeddings/oleObject3.bin"/></Relationships>
</file>

<file path=ppt/slideLayouts/_rels/slideLayout2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3.xml"/><Relationship Id="rId1" Type="http://schemas.openxmlformats.org/officeDocument/2006/relationships/vmlDrawing" Target="../drawings/vmlDrawing21.vml"/><Relationship Id="rId5" Type="http://schemas.openxmlformats.org/officeDocument/2006/relationships/image" Target="../media/image4.emf"/><Relationship Id="rId4" Type="http://schemas.openxmlformats.org/officeDocument/2006/relationships/oleObject" Target="../embeddings/oleObject21.bin"/></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vmlDrawing" Target="../drawings/vmlDrawing22.vml"/><Relationship Id="rId5" Type="http://schemas.openxmlformats.org/officeDocument/2006/relationships/image" Target="../media/image4.emf"/><Relationship Id="rId4" Type="http://schemas.openxmlformats.org/officeDocument/2006/relationships/oleObject" Target="../embeddings/oleObject22.bin"/></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5.xml"/><Relationship Id="rId1" Type="http://schemas.openxmlformats.org/officeDocument/2006/relationships/vmlDrawing" Target="../drawings/vmlDrawing23.vml"/><Relationship Id="rId6" Type="http://schemas.openxmlformats.org/officeDocument/2006/relationships/image" Target="../media/image13.png"/><Relationship Id="rId5" Type="http://schemas.openxmlformats.org/officeDocument/2006/relationships/image" Target="../media/image11.emf"/><Relationship Id="rId4" Type="http://schemas.openxmlformats.org/officeDocument/2006/relationships/oleObject" Target="../embeddings/oleObject23.bin"/></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6.png"/><Relationship Id="rId2" Type="http://schemas.openxmlformats.org/officeDocument/2006/relationships/tags" Target="../tags/tag26.xml"/><Relationship Id="rId1" Type="http://schemas.openxmlformats.org/officeDocument/2006/relationships/vmlDrawing" Target="../drawings/vmlDrawing24.vml"/><Relationship Id="rId6" Type="http://schemas.openxmlformats.org/officeDocument/2006/relationships/image" Target="../media/image2.emf"/><Relationship Id="rId5" Type="http://schemas.openxmlformats.org/officeDocument/2006/relationships/image" Target="../media/image4.emf"/><Relationship Id="rId4" Type="http://schemas.openxmlformats.org/officeDocument/2006/relationships/oleObject" Target="../embeddings/oleObject24.bin"/></Relationships>
</file>

<file path=ppt/slideLayouts/_rels/slideLayout2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7.xml"/><Relationship Id="rId1" Type="http://schemas.openxmlformats.org/officeDocument/2006/relationships/vmlDrawing" Target="../drawings/vmlDrawing25.vml"/><Relationship Id="rId5" Type="http://schemas.openxmlformats.org/officeDocument/2006/relationships/image" Target="../media/image4.emf"/><Relationship Id="rId4" Type="http://schemas.openxmlformats.org/officeDocument/2006/relationships/oleObject" Target="../embeddings/oleObject25.bin"/></Relationships>
</file>

<file path=ppt/slideLayouts/_rels/slideLayout25.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6.png"/><Relationship Id="rId2" Type="http://schemas.openxmlformats.org/officeDocument/2006/relationships/tags" Target="../tags/tag28.xml"/><Relationship Id="rId1" Type="http://schemas.openxmlformats.org/officeDocument/2006/relationships/vmlDrawing" Target="../drawings/vmlDrawing26.vml"/><Relationship Id="rId6" Type="http://schemas.openxmlformats.org/officeDocument/2006/relationships/image" Target="../media/image8.emf"/><Relationship Id="rId5" Type="http://schemas.openxmlformats.org/officeDocument/2006/relationships/image" Target="../media/image4.emf"/><Relationship Id="rId4" Type="http://schemas.openxmlformats.org/officeDocument/2006/relationships/oleObject" Target="../embeddings/oleObject26.bin"/></Relationships>
</file>

<file path=ppt/slideLayouts/_rels/slideLayout2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9.xml"/><Relationship Id="rId1" Type="http://schemas.openxmlformats.org/officeDocument/2006/relationships/vmlDrawing" Target="../drawings/vmlDrawing27.vml"/><Relationship Id="rId5" Type="http://schemas.openxmlformats.org/officeDocument/2006/relationships/image" Target="../media/image4.emf"/><Relationship Id="rId4" Type="http://schemas.openxmlformats.org/officeDocument/2006/relationships/oleObject" Target="../embeddings/oleObject27.bin"/></Relationships>
</file>

<file path=ppt/slideLayouts/_rels/slideLayout27.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tags" Target="../tags/tag31.xml"/><Relationship Id="rId7" Type="http://schemas.openxmlformats.org/officeDocument/2006/relationships/image" Target="../media/image2.emf"/><Relationship Id="rId2" Type="http://schemas.openxmlformats.org/officeDocument/2006/relationships/tags" Target="../tags/tag30.xml"/><Relationship Id="rId1" Type="http://schemas.openxmlformats.org/officeDocument/2006/relationships/vmlDrawing" Target="../drawings/vmlDrawing28.vml"/><Relationship Id="rId6" Type="http://schemas.openxmlformats.org/officeDocument/2006/relationships/image" Target="../media/image4.emf"/><Relationship Id="rId5" Type="http://schemas.openxmlformats.org/officeDocument/2006/relationships/oleObject" Target="../embeddings/oleObject28.bin"/><Relationship Id="rId4" Type="http://schemas.openxmlformats.org/officeDocument/2006/relationships/slideMaster" Target="../slideMasters/slideMaster1.xml"/><Relationship Id="rId9" Type="http://schemas.openxmlformats.org/officeDocument/2006/relationships/image" Target="../media/image3.png"/></Relationships>
</file>

<file path=ppt/slideLayouts/_rels/slideLayout2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2.xml"/><Relationship Id="rId1" Type="http://schemas.openxmlformats.org/officeDocument/2006/relationships/vmlDrawing" Target="../drawings/vmlDrawing29.vml"/><Relationship Id="rId5" Type="http://schemas.openxmlformats.org/officeDocument/2006/relationships/image" Target="../media/image4.emf"/><Relationship Id="rId4" Type="http://schemas.openxmlformats.org/officeDocument/2006/relationships/oleObject" Target="../embeddings/oleObject29.bin"/></Relationships>
</file>

<file path=ppt/slideLayouts/_rels/slideLayout29.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34.xml"/><Relationship Id="rId7" Type="http://schemas.openxmlformats.org/officeDocument/2006/relationships/image" Target="../media/image5.jpg"/><Relationship Id="rId2" Type="http://schemas.openxmlformats.org/officeDocument/2006/relationships/tags" Target="../tags/tag33.xml"/><Relationship Id="rId1" Type="http://schemas.openxmlformats.org/officeDocument/2006/relationships/vmlDrawing" Target="../drawings/vmlDrawing30.vml"/><Relationship Id="rId6" Type="http://schemas.openxmlformats.org/officeDocument/2006/relationships/image" Target="../media/image4.emf"/><Relationship Id="rId5" Type="http://schemas.openxmlformats.org/officeDocument/2006/relationships/oleObject" Target="../embeddings/oleObject30.bin"/><Relationship Id="rId4" Type="http://schemas.openxmlformats.org/officeDocument/2006/relationships/slideMaster" Target="../slideMasters/slideMaster1.xml"/><Relationship Id="rId9"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oleObject" Target="../embeddings/oleObject4.bin"/></Relationships>
</file>

<file path=ppt/slideLayouts/_rels/slideLayout3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5.xml"/><Relationship Id="rId1" Type="http://schemas.openxmlformats.org/officeDocument/2006/relationships/vmlDrawing" Target="../drawings/vmlDrawing31.vml"/><Relationship Id="rId5" Type="http://schemas.openxmlformats.org/officeDocument/2006/relationships/image" Target="../media/image4.emf"/><Relationship Id="rId4" Type="http://schemas.openxmlformats.org/officeDocument/2006/relationships/oleObject" Target="../embeddings/oleObject31.bin"/></Relationships>
</file>

<file path=ppt/slideLayouts/_rels/slideLayout3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6.xml"/><Relationship Id="rId1" Type="http://schemas.openxmlformats.org/officeDocument/2006/relationships/vmlDrawing" Target="../drawings/vmlDrawing32.vml"/><Relationship Id="rId5" Type="http://schemas.openxmlformats.org/officeDocument/2006/relationships/image" Target="../media/image4.emf"/><Relationship Id="rId4" Type="http://schemas.openxmlformats.org/officeDocument/2006/relationships/oleObject" Target="../embeddings/oleObject32.bin"/></Relationships>
</file>

<file path=ppt/slideLayouts/_rels/slideLayout32.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3.png"/><Relationship Id="rId2" Type="http://schemas.openxmlformats.org/officeDocument/2006/relationships/tags" Target="../tags/tag37.xml"/><Relationship Id="rId1" Type="http://schemas.openxmlformats.org/officeDocument/2006/relationships/vmlDrawing" Target="../drawings/vmlDrawing33.vml"/><Relationship Id="rId6" Type="http://schemas.openxmlformats.org/officeDocument/2006/relationships/image" Target="../media/image2.emf"/><Relationship Id="rId5" Type="http://schemas.openxmlformats.org/officeDocument/2006/relationships/image" Target="../media/image4.emf"/><Relationship Id="rId4" Type="http://schemas.openxmlformats.org/officeDocument/2006/relationships/oleObject" Target="../embeddings/oleObject33.bin"/></Relationships>
</file>

<file path=ppt/slideLayouts/_rels/slideLayout3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8.xml"/><Relationship Id="rId1" Type="http://schemas.openxmlformats.org/officeDocument/2006/relationships/vmlDrawing" Target="../drawings/vmlDrawing34.vml"/><Relationship Id="rId5" Type="http://schemas.openxmlformats.org/officeDocument/2006/relationships/image" Target="../media/image4.emf"/><Relationship Id="rId4" Type="http://schemas.openxmlformats.org/officeDocument/2006/relationships/oleObject" Target="../embeddings/oleObject34.bin"/></Relationships>
</file>

<file path=ppt/slideLayouts/_rels/slideLayout3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9.xml"/><Relationship Id="rId1" Type="http://schemas.openxmlformats.org/officeDocument/2006/relationships/vmlDrawing" Target="../drawings/vmlDrawing35.vml"/><Relationship Id="rId5" Type="http://schemas.openxmlformats.org/officeDocument/2006/relationships/image" Target="../media/image4.emf"/><Relationship Id="rId4" Type="http://schemas.openxmlformats.org/officeDocument/2006/relationships/oleObject" Target="../embeddings/oleObject35.bin"/></Relationships>
</file>

<file path=ppt/slideLayouts/_rels/slideLayout3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Master" Target="../slideMasters/slideMaster1.xml"/><Relationship Id="rId7" Type="http://schemas.openxmlformats.org/officeDocument/2006/relationships/image" Target="../media/image2.emf"/><Relationship Id="rId2" Type="http://schemas.openxmlformats.org/officeDocument/2006/relationships/tags" Target="../tags/tag40.xml"/><Relationship Id="rId1" Type="http://schemas.openxmlformats.org/officeDocument/2006/relationships/vmlDrawing" Target="../drawings/vmlDrawing36.vml"/><Relationship Id="rId6" Type="http://schemas.openxmlformats.org/officeDocument/2006/relationships/image" Target="../media/image7.png"/><Relationship Id="rId5" Type="http://schemas.openxmlformats.org/officeDocument/2006/relationships/image" Target="../media/image4.emf"/><Relationship Id="rId4" Type="http://schemas.openxmlformats.org/officeDocument/2006/relationships/oleObject" Target="../embeddings/oleObject36.bin"/></Relationships>
</file>

<file path=ppt/slideLayouts/_rels/slideLayout3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Master" Target="../slideMasters/slideMaster1.xml"/><Relationship Id="rId7" Type="http://schemas.openxmlformats.org/officeDocument/2006/relationships/image" Target="../media/image2.emf"/><Relationship Id="rId2" Type="http://schemas.openxmlformats.org/officeDocument/2006/relationships/tags" Target="../tags/tag41.xml"/><Relationship Id="rId1" Type="http://schemas.openxmlformats.org/officeDocument/2006/relationships/vmlDrawing" Target="../drawings/vmlDrawing37.vml"/><Relationship Id="rId6" Type="http://schemas.openxmlformats.org/officeDocument/2006/relationships/image" Target="../media/image7.png"/><Relationship Id="rId5" Type="http://schemas.openxmlformats.org/officeDocument/2006/relationships/image" Target="../media/image4.emf"/><Relationship Id="rId4" Type="http://schemas.openxmlformats.org/officeDocument/2006/relationships/oleObject" Target="../embeddings/oleObject37.bin"/></Relationships>
</file>

<file path=ppt/slideLayouts/_rels/slideLayout3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Master" Target="../slideMasters/slideMaster1.xml"/><Relationship Id="rId7" Type="http://schemas.openxmlformats.org/officeDocument/2006/relationships/image" Target="../media/image2.emf"/><Relationship Id="rId2" Type="http://schemas.openxmlformats.org/officeDocument/2006/relationships/tags" Target="../tags/tag42.xml"/><Relationship Id="rId1" Type="http://schemas.openxmlformats.org/officeDocument/2006/relationships/vmlDrawing" Target="../drawings/vmlDrawing38.vml"/><Relationship Id="rId6" Type="http://schemas.openxmlformats.org/officeDocument/2006/relationships/image" Target="../media/image7.png"/><Relationship Id="rId5" Type="http://schemas.openxmlformats.org/officeDocument/2006/relationships/image" Target="../media/image4.emf"/><Relationship Id="rId4" Type="http://schemas.openxmlformats.org/officeDocument/2006/relationships/oleObject" Target="../embeddings/oleObject38.bin"/></Relationships>
</file>

<file path=ppt/slideLayouts/_rels/slideLayout38.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Master" Target="../slideMasters/slideMaster1.xml"/><Relationship Id="rId7" Type="http://schemas.openxmlformats.org/officeDocument/2006/relationships/image" Target="../media/image8.emf"/><Relationship Id="rId2" Type="http://schemas.openxmlformats.org/officeDocument/2006/relationships/tags" Target="../tags/tag43.xml"/><Relationship Id="rId1" Type="http://schemas.openxmlformats.org/officeDocument/2006/relationships/vmlDrawing" Target="../drawings/vmlDrawing39.vml"/><Relationship Id="rId6" Type="http://schemas.openxmlformats.org/officeDocument/2006/relationships/image" Target="../media/image7.png"/><Relationship Id="rId5" Type="http://schemas.openxmlformats.org/officeDocument/2006/relationships/image" Target="../media/image4.emf"/><Relationship Id="rId4" Type="http://schemas.openxmlformats.org/officeDocument/2006/relationships/oleObject" Target="../embeddings/oleObject39.bin"/></Relationships>
</file>

<file path=ppt/slideLayouts/_rels/slideLayout3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4.xml"/><Relationship Id="rId1" Type="http://schemas.openxmlformats.org/officeDocument/2006/relationships/vmlDrawing" Target="../drawings/vmlDrawing40.vml"/><Relationship Id="rId6" Type="http://schemas.openxmlformats.org/officeDocument/2006/relationships/image" Target="../media/image7.png"/><Relationship Id="rId5" Type="http://schemas.openxmlformats.org/officeDocument/2006/relationships/image" Target="../media/image4.emf"/><Relationship Id="rId4" Type="http://schemas.openxmlformats.org/officeDocument/2006/relationships/oleObject" Target="../embeddings/oleObject40.bin"/></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3.png"/><Relationship Id="rId2" Type="http://schemas.openxmlformats.org/officeDocument/2006/relationships/tags" Target="../tags/tag7.xml"/><Relationship Id="rId1" Type="http://schemas.openxmlformats.org/officeDocument/2006/relationships/vmlDrawing" Target="../drawings/vmlDrawing5.vml"/><Relationship Id="rId6" Type="http://schemas.openxmlformats.org/officeDocument/2006/relationships/image" Target="../media/image2.emf"/><Relationship Id="rId5" Type="http://schemas.openxmlformats.org/officeDocument/2006/relationships/image" Target="../media/image4.emf"/><Relationship Id="rId4" Type="http://schemas.openxmlformats.org/officeDocument/2006/relationships/oleObject" Target="../embeddings/oleObject5.bin"/></Relationships>
</file>

<file path=ppt/slideLayouts/_rels/slideLayout4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5.xml"/><Relationship Id="rId1" Type="http://schemas.openxmlformats.org/officeDocument/2006/relationships/vmlDrawing" Target="../drawings/vmlDrawing41.vml"/><Relationship Id="rId6" Type="http://schemas.openxmlformats.org/officeDocument/2006/relationships/image" Target="../media/image7.png"/><Relationship Id="rId5" Type="http://schemas.openxmlformats.org/officeDocument/2006/relationships/image" Target="../media/image4.emf"/><Relationship Id="rId4" Type="http://schemas.openxmlformats.org/officeDocument/2006/relationships/oleObject" Target="../embeddings/oleObject41.bin"/></Relationships>
</file>

<file path=ppt/slideLayouts/_rels/slideLayout4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Master" Target="../slideMasters/slideMaster1.xml"/><Relationship Id="rId7" Type="http://schemas.openxmlformats.org/officeDocument/2006/relationships/image" Target="../media/image2.emf"/><Relationship Id="rId2" Type="http://schemas.openxmlformats.org/officeDocument/2006/relationships/tags" Target="../tags/tag46.xml"/><Relationship Id="rId1" Type="http://schemas.openxmlformats.org/officeDocument/2006/relationships/vmlDrawing" Target="../drawings/vmlDrawing42.vml"/><Relationship Id="rId6" Type="http://schemas.openxmlformats.org/officeDocument/2006/relationships/image" Target="../media/image9.png"/><Relationship Id="rId5" Type="http://schemas.openxmlformats.org/officeDocument/2006/relationships/image" Target="../media/image11.emf"/><Relationship Id="rId4" Type="http://schemas.openxmlformats.org/officeDocument/2006/relationships/oleObject" Target="../embeddings/oleObject42.bin"/></Relationships>
</file>

<file path=ppt/slideLayouts/_rels/slideLayout4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Master" Target="../slideMasters/slideMaster1.xml"/><Relationship Id="rId7" Type="http://schemas.openxmlformats.org/officeDocument/2006/relationships/image" Target="../media/image8.emf"/><Relationship Id="rId2" Type="http://schemas.openxmlformats.org/officeDocument/2006/relationships/tags" Target="../tags/tag47.xml"/><Relationship Id="rId1" Type="http://schemas.openxmlformats.org/officeDocument/2006/relationships/vmlDrawing" Target="../drawings/vmlDrawing43.vml"/><Relationship Id="rId6" Type="http://schemas.openxmlformats.org/officeDocument/2006/relationships/image" Target="../media/image10.png"/><Relationship Id="rId5" Type="http://schemas.openxmlformats.org/officeDocument/2006/relationships/image" Target="../media/image4.emf"/><Relationship Id="rId4" Type="http://schemas.openxmlformats.org/officeDocument/2006/relationships/oleObject" Target="../embeddings/oleObject43.bin"/></Relationships>
</file>

<file path=ppt/slideLayouts/_rels/slideLayout4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Master" Target="../slideMasters/slideMaster1.xml"/><Relationship Id="rId7" Type="http://schemas.openxmlformats.org/officeDocument/2006/relationships/image" Target="../media/image2.emf"/><Relationship Id="rId2" Type="http://schemas.openxmlformats.org/officeDocument/2006/relationships/tags" Target="../tags/tag48.xml"/><Relationship Id="rId1" Type="http://schemas.openxmlformats.org/officeDocument/2006/relationships/vmlDrawing" Target="../drawings/vmlDrawing44.vml"/><Relationship Id="rId6" Type="http://schemas.openxmlformats.org/officeDocument/2006/relationships/image" Target="../media/image12.png"/><Relationship Id="rId5" Type="http://schemas.openxmlformats.org/officeDocument/2006/relationships/image" Target="../media/image4.emf"/><Relationship Id="rId4" Type="http://schemas.openxmlformats.org/officeDocument/2006/relationships/oleObject" Target="../embeddings/oleObject44.bin"/></Relationships>
</file>

<file path=ppt/slideLayouts/_rels/slideLayout4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Master" Target="../slideMasters/slideMaster1.xml"/><Relationship Id="rId7" Type="http://schemas.openxmlformats.org/officeDocument/2006/relationships/image" Target="../media/image8.emf"/><Relationship Id="rId2" Type="http://schemas.openxmlformats.org/officeDocument/2006/relationships/tags" Target="../tags/tag49.xml"/><Relationship Id="rId1" Type="http://schemas.openxmlformats.org/officeDocument/2006/relationships/vmlDrawing" Target="../drawings/vmlDrawing45.vml"/><Relationship Id="rId6" Type="http://schemas.openxmlformats.org/officeDocument/2006/relationships/image" Target="../media/image10.png"/><Relationship Id="rId5" Type="http://schemas.openxmlformats.org/officeDocument/2006/relationships/image" Target="../media/image4.emf"/><Relationship Id="rId4" Type="http://schemas.openxmlformats.org/officeDocument/2006/relationships/oleObject" Target="../embeddings/oleObject45.bin"/></Relationships>
</file>

<file path=ppt/slideLayouts/_rels/slideLayout4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Master" Target="../slideMasters/slideMaster1.xml"/><Relationship Id="rId7" Type="http://schemas.openxmlformats.org/officeDocument/2006/relationships/image" Target="../media/image2.emf"/><Relationship Id="rId2" Type="http://schemas.openxmlformats.org/officeDocument/2006/relationships/tags" Target="../tags/tag50.xml"/><Relationship Id="rId1" Type="http://schemas.openxmlformats.org/officeDocument/2006/relationships/vmlDrawing" Target="../drawings/vmlDrawing46.vml"/><Relationship Id="rId6" Type="http://schemas.openxmlformats.org/officeDocument/2006/relationships/image" Target="../media/image9.png"/><Relationship Id="rId5" Type="http://schemas.openxmlformats.org/officeDocument/2006/relationships/image" Target="../media/image4.emf"/><Relationship Id="rId4" Type="http://schemas.openxmlformats.org/officeDocument/2006/relationships/oleObject" Target="../embeddings/oleObject46.bin"/></Relationships>
</file>

<file path=ppt/slideLayouts/_rels/slideLayout4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Master" Target="../slideMasters/slideMaster1.xml"/><Relationship Id="rId7" Type="http://schemas.openxmlformats.org/officeDocument/2006/relationships/image" Target="../media/image8.emf"/><Relationship Id="rId2" Type="http://schemas.openxmlformats.org/officeDocument/2006/relationships/tags" Target="../tags/tag51.xml"/><Relationship Id="rId1" Type="http://schemas.openxmlformats.org/officeDocument/2006/relationships/vmlDrawing" Target="../drawings/vmlDrawing47.vml"/><Relationship Id="rId6" Type="http://schemas.openxmlformats.org/officeDocument/2006/relationships/image" Target="../media/image10.png"/><Relationship Id="rId5" Type="http://schemas.openxmlformats.org/officeDocument/2006/relationships/image" Target="../media/image4.emf"/><Relationship Id="rId4" Type="http://schemas.openxmlformats.org/officeDocument/2006/relationships/oleObject" Target="../embeddings/oleObject47.bin"/></Relationships>
</file>

<file path=ppt/slideLayouts/_rels/slideLayout4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Master" Target="../slideMasters/slideMaster1.xml"/><Relationship Id="rId7" Type="http://schemas.openxmlformats.org/officeDocument/2006/relationships/image" Target="../media/image2.emf"/><Relationship Id="rId2" Type="http://schemas.openxmlformats.org/officeDocument/2006/relationships/tags" Target="../tags/tag52.xml"/><Relationship Id="rId1" Type="http://schemas.openxmlformats.org/officeDocument/2006/relationships/vmlDrawing" Target="../drawings/vmlDrawing48.vml"/><Relationship Id="rId6" Type="http://schemas.openxmlformats.org/officeDocument/2006/relationships/image" Target="../media/image9.png"/><Relationship Id="rId5" Type="http://schemas.openxmlformats.org/officeDocument/2006/relationships/image" Target="../media/image4.emf"/><Relationship Id="rId4" Type="http://schemas.openxmlformats.org/officeDocument/2006/relationships/oleObject" Target="../embeddings/oleObject48.bin"/></Relationships>
</file>

<file path=ppt/slideLayouts/_rels/slideLayout48.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Master" Target="../slideMasters/slideMaster1.xml"/><Relationship Id="rId7" Type="http://schemas.openxmlformats.org/officeDocument/2006/relationships/image" Target="../media/image8.emf"/><Relationship Id="rId2" Type="http://schemas.openxmlformats.org/officeDocument/2006/relationships/tags" Target="../tags/tag53.xml"/><Relationship Id="rId1" Type="http://schemas.openxmlformats.org/officeDocument/2006/relationships/vmlDrawing" Target="../drawings/vmlDrawing49.vml"/><Relationship Id="rId6" Type="http://schemas.openxmlformats.org/officeDocument/2006/relationships/image" Target="../media/image10.png"/><Relationship Id="rId5" Type="http://schemas.openxmlformats.org/officeDocument/2006/relationships/image" Target="../media/image4.emf"/><Relationship Id="rId4" Type="http://schemas.openxmlformats.org/officeDocument/2006/relationships/oleObject" Target="../embeddings/oleObject49.bin"/></Relationships>
</file>

<file path=ppt/slideLayouts/_rels/slideLayout4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4.xml"/><Relationship Id="rId1" Type="http://schemas.openxmlformats.org/officeDocument/2006/relationships/vmlDrawing" Target="../drawings/vmlDrawing50.vml"/><Relationship Id="rId5" Type="http://schemas.openxmlformats.org/officeDocument/2006/relationships/image" Target="../media/image4.emf"/><Relationship Id="rId4" Type="http://schemas.openxmlformats.org/officeDocument/2006/relationships/oleObject" Target="../embeddings/oleObject50.bin"/></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vmlDrawing" Target="../drawings/vmlDrawing6.vml"/><Relationship Id="rId5" Type="http://schemas.openxmlformats.org/officeDocument/2006/relationships/image" Target="../media/image4.emf"/><Relationship Id="rId4" Type="http://schemas.openxmlformats.org/officeDocument/2006/relationships/oleObject" Target="../embeddings/oleObject6.bin"/></Relationships>
</file>

<file path=ppt/slideLayouts/_rels/slideLayout5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5.xml"/><Relationship Id="rId1" Type="http://schemas.openxmlformats.org/officeDocument/2006/relationships/vmlDrawing" Target="../drawings/vmlDrawing51.vml"/><Relationship Id="rId5" Type="http://schemas.openxmlformats.org/officeDocument/2006/relationships/image" Target="../media/image4.emf"/><Relationship Id="rId4" Type="http://schemas.openxmlformats.org/officeDocument/2006/relationships/oleObject" Target="../embeddings/oleObject51.bin"/></Relationships>
</file>

<file path=ppt/slideLayouts/_rels/slideLayout5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6.xml"/><Relationship Id="rId1" Type="http://schemas.openxmlformats.org/officeDocument/2006/relationships/vmlDrawing" Target="../drawings/vmlDrawing52.vml"/><Relationship Id="rId6" Type="http://schemas.openxmlformats.org/officeDocument/2006/relationships/image" Target="../media/image13.png"/><Relationship Id="rId5" Type="http://schemas.openxmlformats.org/officeDocument/2006/relationships/image" Target="../media/image14.emf"/><Relationship Id="rId4" Type="http://schemas.openxmlformats.org/officeDocument/2006/relationships/oleObject" Target="../embeddings/oleObject52.bin"/></Relationships>
</file>

<file path=ppt/slideLayouts/_rels/slideLayout52.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6.png"/><Relationship Id="rId2" Type="http://schemas.openxmlformats.org/officeDocument/2006/relationships/tags" Target="../tags/tag57.xml"/><Relationship Id="rId1" Type="http://schemas.openxmlformats.org/officeDocument/2006/relationships/vmlDrawing" Target="../drawings/vmlDrawing53.vml"/><Relationship Id="rId6" Type="http://schemas.openxmlformats.org/officeDocument/2006/relationships/image" Target="../media/image2.emf"/><Relationship Id="rId5" Type="http://schemas.openxmlformats.org/officeDocument/2006/relationships/image" Target="../media/image4.emf"/><Relationship Id="rId4" Type="http://schemas.openxmlformats.org/officeDocument/2006/relationships/oleObject" Target="../embeddings/oleObject53.bin"/></Relationships>
</file>

<file path=ppt/slideLayouts/_rels/slideLayout5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Master" Target="../slideMasters/slideMaster1.xml"/><Relationship Id="rId7" Type="http://schemas.openxmlformats.org/officeDocument/2006/relationships/image" Target="../media/image6.png"/><Relationship Id="rId2" Type="http://schemas.openxmlformats.org/officeDocument/2006/relationships/tags" Target="../tags/tag58.xml"/><Relationship Id="rId1" Type="http://schemas.openxmlformats.org/officeDocument/2006/relationships/vmlDrawing" Target="../drawings/vmlDrawing54.vml"/><Relationship Id="rId6" Type="http://schemas.openxmlformats.org/officeDocument/2006/relationships/image" Target="../media/image2.emf"/><Relationship Id="rId5" Type="http://schemas.openxmlformats.org/officeDocument/2006/relationships/image" Target="../media/image4.emf"/><Relationship Id="rId4" Type="http://schemas.openxmlformats.org/officeDocument/2006/relationships/oleObject" Target="../embeddings/oleObject54.bin"/></Relationships>
</file>

<file path=ppt/slideLayouts/_rels/slideLayout54.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6.png"/><Relationship Id="rId2" Type="http://schemas.openxmlformats.org/officeDocument/2006/relationships/tags" Target="../tags/tag59.xml"/><Relationship Id="rId1" Type="http://schemas.openxmlformats.org/officeDocument/2006/relationships/vmlDrawing" Target="../drawings/vmlDrawing55.vml"/><Relationship Id="rId6" Type="http://schemas.openxmlformats.org/officeDocument/2006/relationships/image" Target="../media/image8.emf"/><Relationship Id="rId5" Type="http://schemas.openxmlformats.org/officeDocument/2006/relationships/image" Target="../media/image4.emf"/><Relationship Id="rId4" Type="http://schemas.openxmlformats.org/officeDocument/2006/relationships/oleObject" Target="../embeddings/oleObject55.bin"/></Relationships>
</file>

<file path=ppt/slideLayouts/_rels/slideLayout55.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3.png"/><Relationship Id="rId2" Type="http://schemas.openxmlformats.org/officeDocument/2006/relationships/tags" Target="../tags/tag60.xml"/><Relationship Id="rId1" Type="http://schemas.openxmlformats.org/officeDocument/2006/relationships/vmlDrawing" Target="../drawings/vmlDrawing56.vml"/><Relationship Id="rId6" Type="http://schemas.openxmlformats.org/officeDocument/2006/relationships/image" Target="../media/image2.emf"/><Relationship Id="rId5" Type="http://schemas.openxmlformats.org/officeDocument/2006/relationships/image" Target="../media/image4.emf"/><Relationship Id="rId4" Type="http://schemas.openxmlformats.org/officeDocument/2006/relationships/oleObject" Target="../embeddings/oleObject56.bin"/></Relationships>
</file>

<file path=ppt/slideLayouts/_rels/slideLayout5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1.xml"/><Relationship Id="rId1" Type="http://schemas.openxmlformats.org/officeDocument/2006/relationships/vmlDrawing" Target="../drawings/vmlDrawing57.vml"/><Relationship Id="rId5" Type="http://schemas.openxmlformats.org/officeDocument/2006/relationships/image" Target="../media/image4.emf"/><Relationship Id="rId4" Type="http://schemas.openxmlformats.org/officeDocument/2006/relationships/oleObject" Target="../embeddings/oleObject57.bin"/></Relationships>
</file>

<file path=ppt/slideLayouts/_rels/slideLayout57.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63.xml"/><Relationship Id="rId7" Type="http://schemas.openxmlformats.org/officeDocument/2006/relationships/image" Target="../media/image5.jpg"/><Relationship Id="rId2" Type="http://schemas.openxmlformats.org/officeDocument/2006/relationships/tags" Target="../tags/tag62.xml"/><Relationship Id="rId1" Type="http://schemas.openxmlformats.org/officeDocument/2006/relationships/vmlDrawing" Target="../drawings/vmlDrawing58.vml"/><Relationship Id="rId6" Type="http://schemas.openxmlformats.org/officeDocument/2006/relationships/image" Target="../media/image4.emf"/><Relationship Id="rId5" Type="http://schemas.openxmlformats.org/officeDocument/2006/relationships/oleObject" Target="../embeddings/oleObject58.bin"/><Relationship Id="rId4" Type="http://schemas.openxmlformats.org/officeDocument/2006/relationships/slideMaster" Target="../slideMasters/slideMaster1.xml"/><Relationship Id="rId9" Type="http://schemas.openxmlformats.org/officeDocument/2006/relationships/image" Target="../media/image3.png"/></Relationships>
</file>

<file path=ppt/slideLayouts/_rels/slideLayout5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4.xml"/><Relationship Id="rId1" Type="http://schemas.openxmlformats.org/officeDocument/2006/relationships/vmlDrawing" Target="../drawings/vmlDrawing59.vml"/><Relationship Id="rId5" Type="http://schemas.openxmlformats.org/officeDocument/2006/relationships/image" Target="../media/image4.emf"/><Relationship Id="rId4" Type="http://schemas.openxmlformats.org/officeDocument/2006/relationships/oleObject" Target="../embeddings/oleObject59.bin"/></Relationships>
</file>

<file path=ppt/slideLayouts/_rels/slideLayout59.xml.rels><?xml version="1.0" encoding="UTF-8" standalone="yes"?>
<Relationships xmlns="http://schemas.openxmlformats.org/package/2006/relationships"><Relationship Id="rId3" Type="http://schemas.openxmlformats.org/officeDocument/2006/relationships/tags" Target="../tags/tag66.xml"/><Relationship Id="rId2" Type="http://schemas.openxmlformats.org/officeDocument/2006/relationships/tags" Target="../tags/tag65.xml"/><Relationship Id="rId1" Type="http://schemas.openxmlformats.org/officeDocument/2006/relationships/vmlDrawing" Target="../drawings/vmlDrawing60.vml"/><Relationship Id="rId6" Type="http://schemas.openxmlformats.org/officeDocument/2006/relationships/image" Target="../media/image4.emf"/><Relationship Id="rId5" Type="http://schemas.openxmlformats.org/officeDocument/2006/relationships/oleObject" Target="../embeddings/oleObject60.bin"/><Relationship Id="rId4"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vmlDrawing" Target="../drawings/vmlDrawing7.vml"/><Relationship Id="rId5" Type="http://schemas.openxmlformats.org/officeDocument/2006/relationships/image" Target="../media/image4.emf"/><Relationship Id="rId4" Type="http://schemas.openxmlformats.org/officeDocument/2006/relationships/oleObject" Target="../embeddings/oleObject7.bin"/></Relationships>
</file>

<file path=ppt/slideLayouts/_rels/slideLayout6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7.xml"/><Relationship Id="rId1" Type="http://schemas.openxmlformats.org/officeDocument/2006/relationships/vmlDrawing" Target="../drawings/vmlDrawing61.vml"/><Relationship Id="rId5" Type="http://schemas.openxmlformats.org/officeDocument/2006/relationships/image" Target="../media/image4.emf"/><Relationship Id="rId4" Type="http://schemas.openxmlformats.org/officeDocument/2006/relationships/oleObject" Target="../embeddings/oleObject61.bin"/></Relationships>
</file>

<file path=ppt/slideLayouts/_rels/slideLayout6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8.xml"/><Relationship Id="rId1" Type="http://schemas.openxmlformats.org/officeDocument/2006/relationships/vmlDrawing" Target="../drawings/vmlDrawing62.vml"/><Relationship Id="rId5" Type="http://schemas.openxmlformats.org/officeDocument/2006/relationships/image" Target="../media/image4.emf"/><Relationship Id="rId4" Type="http://schemas.openxmlformats.org/officeDocument/2006/relationships/oleObject" Target="../embeddings/oleObject62.bin"/></Relationships>
</file>

<file path=ppt/slideLayouts/_rels/slideLayout6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9.xml"/><Relationship Id="rId1" Type="http://schemas.openxmlformats.org/officeDocument/2006/relationships/vmlDrawing" Target="../drawings/vmlDrawing63.vml"/><Relationship Id="rId6" Type="http://schemas.openxmlformats.org/officeDocument/2006/relationships/image" Target="../media/image7.png"/><Relationship Id="rId5" Type="http://schemas.openxmlformats.org/officeDocument/2006/relationships/image" Target="../media/image4.emf"/><Relationship Id="rId4" Type="http://schemas.openxmlformats.org/officeDocument/2006/relationships/oleObject" Target="../embeddings/oleObject63.bin"/></Relationships>
</file>

<file path=ppt/slideLayouts/_rels/slideLayout63.xml.rels><?xml version="1.0" encoding="UTF-8" standalone="yes"?>
<Relationships xmlns="http://schemas.openxmlformats.org/package/2006/relationships"><Relationship Id="rId3" Type="http://schemas.openxmlformats.org/officeDocument/2006/relationships/tags" Target="../tags/tag71.xml"/><Relationship Id="rId2" Type="http://schemas.openxmlformats.org/officeDocument/2006/relationships/tags" Target="../tags/tag70.xml"/><Relationship Id="rId1" Type="http://schemas.openxmlformats.org/officeDocument/2006/relationships/vmlDrawing" Target="../drawings/vmlDrawing64.vml"/><Relationship Id="rId6" Type="http://schemas.openxmlformats.org/officeDocument/2006/relationships/image" Target="../media/image4.emf"/><Relationship Id="rId5" Type="http://schemas.openxmlformats.org/officeDocument/2006/relationships/oleObject" Target="../embeddings/oleObject64.bin"/><Relationship Id="rId4"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2.xml"/><Relationship Id="rId1" Type="http://schemas.openxmlformats.org/officeDocument/2006/relationships/vmlDrawing" Target="../drawings/vmlDrawing65.vml"/><Relationship Id="rId5" Type="http://schemas.openxmlformats.org/officeDocument/2006/relationships/image" Target="../media/image4.emf"/><Relationship Id="rId4" Type="http://schemas.openxmlformats.org/officeDocument/2006/relationships/oleObject" Target="../embeddings/oleObject65.bin"/></Relationships>
</file>

<file path=ppt/slideLayouts/_rels/slideLayout6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3.xml"/><Relationship Id="rId1" Type="http://schemas.openxmlformats.org/officeDocument/2006/relationships/vmlDrawing" Target="../drawings/vmlDrawing66.vml"/><Relationship Id="rId5" Type="http://schemas.openxmlformats.org/officeDocument/2006/relationships/image" Target="../media/image4.emf"/><Relationship Id="rId4" Type="http://schemas.openxmlformats.org/officeDocument/2006/relationships/oleObject" Target="../embeddings/oleObject66.bin"/></Relationships>
</file>

<file path=ppt/slideLayouts/_rels/slideLayout6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4.xml"/><Relationship Id="rId1" Type="http://schemas.openxmlformats.org/officeDocument/2006/relationships/vmlDrawing" Target="../drawings/vmlDrawing67.vml"/><Relationship Id="rId6" Type="http://schemas.openxmlformats.org/officeDocument/2006/relationships/image" Target="../media/image7.png"/><Relationship Id="rId5" Type="http://schemas.openxmlformats.org/officeDocument/2006/relationships/image" Target="../media/image4.emf"/><Relationship Id="rId4" Type="http://schemas.openxmlformats.org/officeDocument/2006/relationships/oleObject" Target="../embeddings/oleObject67.bin"/></Relationships>
</file>

<file path=ppt/slideLayouts/_rels/slideLayout6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Master" Target="../slideMasters/slideMaster1.xml"/><Relationship Id="rId7" Type="http://schemas.openxmlformats.org/officeDocument/2006/relationships/image" Target="../media/image6.png"/><Relationship Id="rId2" Type="http://schemas.openxmlformats.org/officeDocument/2006/relationships/tags" Target="../tags/tag75.xml"/><Relationship Id="rId1" Type="http://schemas.openxmlformats.org/officeDocument/2006/relationships/vmlDrawing" Target="../drawings/vmlDrawing68.vml"/><Relationship Id="rId6" Type="http://schemas.openxmlformats.org/officeDocument/2006/relationships/image" Target="../media/image2.emf"/><Relationship Id="rId5" Type="http://schemas.openxmlformats.org/officeDocument/2006/relationships/image" Target="../media/image4.emf"/><Relationship Id="rId4" Type="http://schemas.openxmlformats.org/officeDocument/2006/relationships/oleObject" Target="../embeddings/oleObject68.bin"/></Relationships>
</file>

<file path=ppt/slideLayouts/_rels/slideLayout7.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slideMaster" Target="../slideMasters/slideMaster1.xml"/><Relationship Id="rId7" Type="http://schemas.openxmlformats.org/officeDocument/2006/relationships/image" Target="../media/image7.png"/><Relationship Id="rId2" Type="http://schemas.openxmlformats.org/officeDocument/2006/relationships/tags" Target="../tags/tag10.xml"/><Relationship Id="rId1" Type="http://schemas.openxmlformats.org/officeDocument/2006/relationships/vmlDrawing" Target="../drawings/vmlDrawing8.vml"/><Relationship Id="rId6" Type="http://schemas.openxmlformats.org/officeDocument/2006/relationships/image" Target="../media/image6.png"/><Relationship Id="rId5" Type="http://schemas.openxmlformats.org/officeDocument/2006/relationships/image" Target="../media/image4.emf"/><Relationship Id="rId4" Type="http://schemas.openxmlformats.org/officeDocument/2006/relationships/oleObject" Target="../embeddings/oleObject8.bin"/></Relationships>
</file>

<file path=ppt/slideLayouts/_rels/slideLayout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Master" Target="../slideMasters/slideMaster1.xml"/><Relationship Id="rId7" Type="http://schemas.openxmlformats.org/officeDocument/2006/relationships/image" Target="../media/image2.emf"/><Relationship Id="rId2" Type="http://schemas.openxmlformats.org/officeDocument/2006/relationships/tags" Target="../tags/tag11.xml"/><Relationship Id="rId1" Type="http://schemas.openxmlformats.org/officeDocument/2006/relationships/vmlDrawing" Target="../drawings/vmlDrawing9.vml"/><Relationship Id="rId6" Type="http://schemas.openxmlformats.org/officeDocument/2006/relationships/image" Target="../media/image7.png"/><Relationship Id="rId5" Type="http://schemas.openxmlformats.org/officeDocument/2006/relationships/image" Target="../media/image4.emf"/><Relationship Id="rId4" Type="http://schemas.openxmlformats.org/officeDocument/2006/relationships/oleObject" Target="../embeddings/oleObject9.bin"/></Relationships>
</file>

<file path=ppt/slideLayouts/_rels/slideLayout9.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Master" Target="../slideMasters/slideMaster1.xml"/><Relationship Id="rId7" Type="http://schemas.openxmlformats.org/officeDocument/2006/relationships/image" Target="../media/image8.emf"/><Relationship Id="rId2" Type="http://schemas.openxmlformats.org/officeDocument/2006/relationships/tags" Target="../tags/tag12.xml"/><Relationship Id="rId1" Type="http://schemas.openxmlformats.org/officeDocument/2006/relationships/vmlDrawing" Target="../drawings/vmlDrawing10.vml"/><Relationship Id="rId6" Type="http://schemas.openxmlformats.org/officeDocument/2006/relationships/image" Target="../media/image7.png"/><Relationship Id="rId5" Type="http://schemas.openxmlformats.org/officeDocument/2006/relationships/image" Target="../media/image4.emf"/><Relationship Id="rId4" Type="http://schemas.openxmlformats.org/officeDocument/2006/relationships/oleObject" Target="../embeddings/oleObject10.bin"/></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48112744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51" name="think-cell Slide" r:id="rId5" imgW="270" imgH="270" progId="TCLayout.ActiveDocument.1">
                  <p:embed/>
                </p:oleObj>
              </mc:Choice>
              <mc:Fallback>
                <p:oleObj name="think-cell Slide" r:id="rId5" imgW="270" imgH="270" progId="TCLayout.ActiveDocument.1">
                  <p:embed/>
                  <p:pic>
                    <p:nvPicPr>
                      <p:cNvPr id="3" name="Object 2"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4" name="Datumsplatzhalter 3">
            <a:extLst>
              <a:ext uri="{FF2B5EF4-FFF2-40B4-BE49-F238E27FC236}">
                <a16:creationId xmlns:a16="http://schemas.microsoft.com/office/drawing/2014/main" xmlns="" id="{56934BE3-4F80-47FA-8B2D-572D9824183C}"/>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rgbClr val="575757"/>
                </a:solidFill>
              </a:defRPr>
            </a:lvl1pPr>
          </a:lstStyle>
          <a:p>
            <a:fld id="{8A4930D3-0D71-4E4D-9A0E-06B689F91A8C}" type="datetime4">
              <a:rPr lang="de-DE" smtClean="0"/>
              <a:pPr/>
              <a:t>11. Mai 2020</a:t>
            </a:fld>
            <a:endParaRPr lang="de-DE" dirty="0"/>
          </a:p>
        </p:txBody>
      </p:sp>
      <p:sp>
        <p:nvSpPr>
          <p:cNvPr id="15" name="Fußzeilenplatzhalter 4">
            <a:extLst>
              <a:ext uri="{FF2B5EF4-FFF2-40B4-BE49-F238E27FC236}">
                <a16:creationId xmlns:a16="http://schemas.microsoft.com/office/drawing/2014/main" xmlns="" id="{6EF762E1-07B4-46FF-AF6B-8DE3542BE85F}"/>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rgbClr val="575757"/>
                </a:solidFill>
              </a:defRPr>
            </a:lvl1pPr>
          </a:lstStyle>
          <a:p>
            <a:r>
              <a:rPr lang="de-DE"/>
              <a:t>- vertraulich -</a:t>
            </a:r>
            <a:endParaRPr lang="de-DE" dirty="0"/>
          </a:p>
        </p:txBody>
      </p:sp>
      <p:pic>
        <p:nvPicPr>
          <p:cNvPr id="16" name="Picture 15">
            <a:extLst>
              <a:ext uri="{FF2B5EF4-FFF2-40B4-BE49-F238E27FC236}">
                <a16:creationId xmlns:a16="http://schemas.microsoft.com/office/drawing/2014/main" xmlns="" id="{3216D9CD-67CE-41F7-8C3C-EB5480212E68}"/>
              </a:ext>
            </a:extLst>
          </p:cNvPr>
          <p:cNvPicPr>
            <a:picLocks noChangeAspect="1"/>
          </p:cNvPicPr>
          <p:nvPr userDrawn="1"/>
        </p:nvPicPr>
        <p:blipFill>
          <a:blip r:embed="rId7"/>
          <a:stretch>
            <a:fillRect/>
          </a:stretch>
        </p:blipFill>
        <p:spPr>
          <a:xfrm>
            <a:off x="317065" y="6090066"/>
            <a:ext cx="2858756" cy="424800"/>
          </a:xfrm>
          <a:prstGeom prst="rect">
            <a:avLst/>
          </a:prstGeom>
        </p:spPr>
      </p:pic>
      <p:pic>
        <p:nvPicPr>
          <p:cNvPr id="18" name="TitleAndEndImages">
            <a:extLst>
              <a:ext uri="{FF2B5EF4-FFF2-40B4-BE49-F238E27FC236}">
                <a16:creationId xmlns:a16="http://schemas.microsoft.com/office/drawing/2014/main" xmlns="" id="{AFB5F69F-8ACB-479C-ADD3-9E4EAA086857}"/>
              </a:ext>
            </a:extLst>
          </p:cNvPr>
          <p:cNvPicPr>
            <a:picLocks noChangeAspect="1"/>
          </p:cNvPicPr>
          <p:nvPr userDrawn="1">
            <p:custDataLst>
              <p:tags r:id="rId3"/>
            </p:custDataLst>
          </p:nvPr>
        </p:nvPicPr>
        <p:blipFill rotWithShape="1">
          <a:blip r:embed="rId8">
            <a:duotone>
              <a:prstClr val="black"/>
              <a:srgbClr val="03522D">
                <a:tint val="45000"/>
                <a:satMod val="400000"/>
              </a:srgbClr>
            </a:duotone>
            <a:extLst>
              <a:ext uri="{28A0092B-C50C-407E-A947-70E740481C1C}">
                <a14:useLocalDpi xmlns:a14="http://schemas.microsoft.com/office/drawing/2010/main" val="0"/>
              </a:ext>
            </a:extLst>
          </a:blip>
          <a:srcRect b="23056"/>
          <a:stretch/>
        </p:blipFill>
        <p:spPr>
          <a:xfrm>
            <a:off x="0" y="0"/>
            <a:ext cx="12192000" cy="6037545"/>
          </a:xfrm>
          <a:prstGeom prst="rect">
            <a:avLst/>
          </a:prstGeom>
        </p:spPr>
      </p:pic>
      <p:sp>
        <p:nvSpPr>
          <p:cNvPr id="20" name="Rectangle 19">
            <a:extLst>
              <a:ext uri="{FF2B5EF4-FFF2-40B4-BE49-F238E27FC236}">
                <a16:creationId xmlns:a16="http://schemas.microsoft.com/office/drawing/2014/main" xmlns="" id="{69075033-984A-42BE-A9C9-AF9B82D8574D}"/>
              </a:ext>
            </a:extLst>
          </p:cNvPr>
          <p:cNvSpPr/>
          <p:nvPr userDrawn="1"/>
        </p:nvSpPr>
        <p:spPr bwMode="black">
          <a:xfrm>
            <a:off x="455996" y="401202"/>
            <a:ext cx="9970254" cy="5235140"/>
          </a:xfrm>
          <a:prstGeom prst="rect">
            <a:avLst/>
          </a:prstGeom>
          <a:gradFill flip="none" rotWithShape="1">
            <a:gsLst>
              <a:gs pos="0">
                <a:srgbClr val="BEA79F">
                  <a:alpha val="80000"/>
                </a:srgbClr>
              </a:gs>
              <a:gs pos="100000">
                <a:schemeClr val="bg2">
                  <a:alpha val="80000"/>
                </a:schemeClr>
              </a:gs>
            </a:gsLst>
            <a:lin ang="189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lnSpc>
                <a:spcPct val="95000"/>
              </a:lnSpc>
            </a:pPr>
            <a:endParaRPr lang="en-US" sz="2000" dirty="0">
              <a:solidFill>
                <a:prstClr val="white"/>
              </a:solidFill>
              <a:latin typeface="+mn-lt"/>
              <a:sym typeface="Trebuchet MS" panose="020B0603020202020204" pitchFamily="34" charset="0"/>
            </a:endParaRPr>
          </a:p>
        </p:txBody>
      </p:sp>
      <p:sp>
        <p:nvSpPr>
          <p:cNvPr id="6" name="Text Placeholder 5">
            <a:extLst>
              <a:ext uri="{FF2B5EF4-FFF2-40B4-BE49-F238E27FC236}">
                <a16:creationId xmlns:a16="http://schemas.microsoft.com/office/drawing/2014/main" xmlns="" id="{A6D7DFDB-95D6-4885-83B6-F43D077707A4}"/>
              </a:ext>
            </a:extLst>
          </p:cNvPr>
          <p:cNvSpPr>
            <a:spLocks noGrp="1"/>
          </p:cNvSpPr>
          <p:nvPr>
            <p:ph type="body" sz="quarter" idx="10"/>
          </p:nvPr>
        </p:nvSpPr>
        <p:spPr>
          <a:xfrm>
            <a:off x="1044718" y="1691684"/>
            <a:ext cx="8788214" cy="788948"/>
          </a:xfrm>
        </p:spPr>
        <p:txBody>
          <a:bodyPr anchor="b">
            <a:normAutofit/>
          </a:bodyPr>
          <a:lstStyle>
            <a:lvl1pPr>
              <a:defRPr sz="2000">
                <a:solidFill>
                  <a:schemeClr val="bg1"/>
                </a:solidFill>
              </a:defRPr>
            </a:lvl1pPr>
            <a:lvl5pPr>
              <a:defRPr/>
            </a:lvl5pPr>
          </a:lstStyle>
          <a:p>
            <a:pPr lvl="0"/>
            <a:r>
              <a:rPr lang="en-US" dirty="0"/>
              <a:t>Click to edit Master text styles</a:t>
            </a:r>
          </a:p>
        </p:txBody>
      </p:sp>
      <p:sp>
        <p:nvSpPr>
          <p:cNvPr id="19" name="Text Placeholder 5">
            <a:extLst>
              <a:ext uri="{FF2B5EF4-FFF2-40B4-BE49-F238E27FC236}">
                <a16:creationId xmlns:a16="http://schemas.microsoft.com/office/drawing/2014/main" xmlns="" id="{8446FE07-6705-4144-BE7B-A1D0560266A5}"/>
              </a:ext>
            </a:extLst>
          </p:cNvPr>
          <p:cNvSpPr>
            <a:spLocks noGrp="1"/>
          </p:cNvSpPr>
          <p:nvPr>
            <p:ph type="body" sz="quarter" idx="11" hasCustomPrompt="1"/>
          </p:nvPr>
        </p:nvSpPr>
        <p:spPr>
          <a:xfrm>
            <a:off x="1044718" y="2602384"/>
            <a:ext cx="8788214" cy="1284287"/>
          </a:xfrm>
        </p:spPr>
        <p:txBody>
          <a:bodyPr anchor="t">
            <a:normAutofit/>
          </a:bodyPr>
          <a:lstStyle>
            <a:lvl1pPr>
              <a:defRPr sz="4000"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Master text styles</a:t>
            </a:r>
          </a:p>
        </p:txBody>
      </p:sp>
      <p:pic>
        <p:nvPicPr>
          <p:cNvPr id="21" name="Picture 20">
            <a:extLst>
              <a:ext uri="{FF2B5EF4-FFF2-40B4-BE49-F238E27FC236}">
                <a16:creationId xmlns:a16="http://schemas.microsoft.com/office/drawing/2014/main" xmlns="" id="{E40169C9-4AF0-4279-B95D-84AFA1F3B0C9}"/>
              </a:ext>
            </a:extLst>
          </p:cNvPr>
          <p:cNvPicPr>
            <a:picLocks noChangeAspect="1"/>
          </p:cNvPicPr>
          <p:nvPr userDrawn="1"/>
        </p:nvPicPr>
        <p:blipFill>
          <a:blip r:embed="rId9"/>
          <a:stretch>
            <a:fillRect/>
          </a:stretch>
        </p:blipFill>
        <p:spPr>
          <a:xfrm>
            <a:off x="9583580" y="6084095"/>
            <a:ext cx="2296476" cy="421021"/>
          </a:xfrm>
          <a:prstGeom prst="rect">
            <a:avLst/>
          </a:prstGeom>
        </p:spPr>
      </p:pic>
    </p:spTree>
    <p:extLst>
      <p:ext uri="{BB962C8B-B14F-4D97-AF65-F5344CB8AC3E}">
        <p14:creationId xmlns:p14="http://schemas.microsoft.com/office/powerpoint/2010/main" val="1515183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Green half">
    <p:bg bwMode="grayWhite">
      <p:bgPr>
        <a:solidFill>
          <a:schemeClr val="accent2"/>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99459632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267"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11" name="Picture 10"/>
          <p:cNvPicPr>
            <a:picLocks noChangeAspect="1"/>
          </p:cNvPicPr>
          <p:nvPr userDrawn="1"/>
        </p:nvPicPr>
        <p:blipFill rotWithShape="1">
          <a:blip r:embed="rId6">
            <a:extLst>
              <a:ext uri="{28A0092B-C50C-407E-A947-70E740481C1C}">
                <a14:useLocalDpi xmlns:a14="http://schemas.microsoft.com/office/drawing/2010/main" val="0"/>
              </a:ext>
            </a:extLst>
          </a:blip>
          <a:srcRect l="29398" t="8741" r="101" b="27"/>
          <a:stretch/>
        </p:blipFill>
        <p:spPr bwMode="ltGray">
          <a:xfrm flipH="1">
            <a:off x="5689582" y="0"/>
            <a:ext cx="416951" cy="6858000"/>
          </a:xfrm>
          <a:prstGeom prst="rect">
            <a:avLst/>
          </a:prstGeom>
        </p:spPr>
      </p:pic>
      <p:sp>
        <p:nvSpPr>
          <p:cNvPr id="12" name="Rectangle 11"/>
          <p:cNvSpPr/>
          <p:nvPr userDrawn="1"/>
        </p:nvSpPr>
        <p:spPr>
          <a:xfrm>
            <a:off x="6096000" y="0"/>
            <a:ext cx="6096000" cy="6858000"/>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lnSpc>
                <a:spcPct val="90000"/>
              </a:lnSpc>
              <a:spcAft>
                <a:spcPts val="1000"/>
              </a:spcAft>
            </a:pPr>
            <a:endParaRPr lang="en-US" sz="1200" dirty="0">
              <a:solidFill>
                <a:schemeClr val="bg1"/>
              </a:solidFill>
              <a:latin typeface="+mn-lt"/>
              <a:ea typeface="+mn-ea"/>
              <a:cs typeface="+mn-cs"/>
              <a:sym typeface="+mn-lt"/>
            </a:endParaRPr>
          </a:p>
        </p:txBody>
      </p:sp>
      <p:sp>
        <p:nvSpPr>
          <p:cNvPr id="14" name="Title 1"/>
          <p:cNvSpPr>
            <a:spLocks noGrp="1"/>
          </p:cNvSpPr>
          <p:nvPr>
            <p:ph type="title" hasCustomPrompt="1"/>
          </p:nvPr>
        </p:nvSpPr>
        <p:spPr bwMode="black">
          <a:xfrm>
            <a:off x="317147" y="1785600"/>
            <a:ext cx="4701254" cy="3286800"/>
          </a:xfrm>
          <a:prstGeom prst="rect">
            <a:avLst/>
          </a:prstGeom>
          <a:noFill/>
        </p:spPr>
        <p:txBody>
          <a:bodyPr wrap="square" lIns="0" tIns="0" rIns="320040" bIns="0" anchor="ctr">
            <a:noAutofit/>
          </a:bodyPr>
          <a:lstStyle>
            <a:lvl1pPr>
              <a:defRPr sz="4400">
                <a:solidFill>
                  <a:schemeClr val="bg1"/>
                </a:solidFill>
                <a:latin typeface="+mj-lt"/>
                <a:ea typeface="+mj-ea"/>
                <a:cs typeface="+mj-cs"/>
                <a:sym typeface="+mj-lt"/>
              </a:defRPr>
            </a:lvl1pPr>
          </a:lstStyle>
          <a:p>
            <a:r>
              <a:rPr lang="en-US" dirty="0"/>
              <a:t>Click to add title</a:t>
            </a:r>
          </a:p>
        </p:txBody>
      </p:sp>
      <p:sp>
        <p:nvSpPr>
          <p:cNvPr id="10" name="Picture Placeholder 18">
            <a:extLst>
              <a:ext uri="{FF2B5EF4-FFF2-40B4-BE49-F238E27FC236}">
                <a16:creationId xmlns:a16="http://schemas.microsoft.com/office/drawing/2014/main" xmlns="" id="{7F376F53-6679-3E49-90B8-5BCC92BD6357}"/>
              </a:ext>
            </a:extLst>
          </p:cNvPr>
          <p:cNvSpPr>
            <a:spLocks noGrp="1"/>
          </p:cNvSpPr>
          <p:nvPr>
            <p:ph type="pic" sz="quarter" idx="14" hasCustomPrompt="1"/>
          </p:nvPr>
        </p:nvSpPr>
        <p:spPr>
          <a:xfrm>
            <a:off x="6092021" y="0"/>
            <a:ext cx="6099977" cy="6858000"/>
          </a:xfrm>
          <a:prstGeom prst="rect">
            <a:avLst/>
          </a:prstGeom>
          <a:noFill/>
        </p:spPr>
        <p:txBody>
          <a:bodyPr lIns="914400" tIns="914400" rIns="914400" bIns="914400"/>
          <a:lstStyle>
            <a:lvl1pPr algn="ctr">
              <a:defRPr sz="1800" baseline="0">
                <a:latin typeface="+mn-lt"/>
                <a:ea typeface="+mn-ea"/>
                <a:cs typeface="+mn-cs"/>
                <a:sym typeface="+mn-lt"/>
              </a:defRPr>
            </a:lvl1pPr>
          </a:lstStyle>
          <a:p>
            <a:r>
              <a:rPr lang="en-US" dirty="0"/>
              <a:t>Click icon below to insert an image or remove this placeholder to use the whitespace in another way</a:t>
            </a:r>
          </a:p>
        </p:txBody>
      </p:sp>
      <p:sp>
        <p:nvSpPr>
          <p:cNvPr id="15" name="Slide number">
            <a:extLst>
              <a:ext uri="{FF2B5EF4-FFF2-40B4-BE49-F238E27FC236}">
                <a16:creationId xmlns:a16="http://schemas.microsoft.com/office/drawing/2014/main" xmlns="" id="{85FAA3BC-9C9F-4C28-B078-DFE7A26A5BBE}"/>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accent2"/>
                </a:solidFill>
              </a:rPr>
              <a:pPr marL="0" lvl="0" indent="0" algn="r">
                <a:buNone/>
              </a:pPr>
              <a:t>‹Nr.›</a:t>
            </a:fld>
            <a:endParaRPr lang="en-US" sz="900" noProof="0" dirty="0">
              <a:solidFill>
                <a:schemeClr val="accent2"/>
              </a:solidFill>
            </a:endParaRPr>
          </a:p>
        </p:txBody>
      </p:sp>
      <p:sp>
        <p:nvSpPr>
          <p:cNvPr id="18" name="Datumsplatzhalter 3">
            <a:extLst>
              <a:ext uri="{FF2B5EF4-FFF2-40B4-BE49-F238E27FC236}">
                <a16:creationId xmlns:a16="http://schemas.microsoft.com/office/drawing/2014/main" xmlns="" id="{3A68D393-7114-4EBF-A1AA-4CC1B395EE46}"/>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accent2"/>
                </a:solidFill>
              </a:defRPr>
            </a:lvl1pPr>
          </a:lstStyle>
          <a:p>
            <a:fld id="{44DC042C-EA91-47F5-8A8D-90BCAD33CCBC}" type="datetime4">
              <a:rPr lang="de-DE" smtClean="0"/>
              <a:t>11. Mai 2020</a:t>
            </a:fld>
            <a:endParaRPr lang="de-DE" dirty="0"/>
          </a:p>
        </p:txBody>
      </p:sp>
      <p:sp>
        <p:nvSpPr>
          <p:cNvPr id="19" name="Fußzeilenplatzhalter 4">
            <a:extLst>
              <a:ext uri="{FF2B5EF4-FFF2-40B4-BE49-F238E27FC236}">
                <a16:creationId xmlns:a16="http://schemas.microsoft.com/office/drawing/2014/main" xmlns="" id="{5E942D4C-56A0-465F-8B1D-428EC3CEE14D}"/>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accent2"/>
                </a:solidFill>
              </a:defRPr>
            </a:lvl1pPr>
          </a:lstStyle>
          <a:p>
            <a:r>
              <a:rPr lang="de-DE"/>
              <a:t>- vertraulich -</a:t>
            </a:r>
            <a:endParaRPr lang="de-DE" dirty="0"/>
          </a:p>
        </p:txBody>
      </p:sp>
    </p:spTree>
    <p:extLst>
      <p:ext uri="{BB962C8B-B14F-4D97-AF65-F5344CB8AC3E}">
        <p14:creationId xmlns:p14="http://schemas.microsoft.com/office/powerpoint/2010/main" val="1923524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Green two third">
    <p:bg bwMode="grayWhite">
      <p:bgPr>
        <a:solidFill>
          <a:schemeClr val="accent2"/>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62259050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291"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9" name="Picture 8"/>
          <p:cNvPicPr>
            <a:picLocks noChangeAspect="1"/>
          </p:cNvPicPr>
          <p:nvPr userDrawn="1"/>
        </p:nvPicPr>
        <p:blipFill rotWithShape="1">
          <a:blip r:embed="rId6">
            <a:extLst>
              <a:ext uri="{28A0092B-C50C-407E-A947-70E740481C1C}">
                <a14:useLocalDpi xmlns:a14="http://schemas.microsoft.com/office/drawing/2010/main" val="0"/>
              </a:ext>
            </a:extLst>
          </a:blip>
          <a:srcRect l="29398" t="8741" r="101" b="27"/>
          <a:stretch/>
        </p:blipFill>
        <p:spPr bwMode="ltGray">
          <a:xfrm flipH="1">
            <a:off x="7409849" y="0"/>
            <a:ext cx="416951" cy="6858000"/>
          </a:xfrm>
          <a:prstGeom prst="rect">
            <a:avLst/>
          </a:prstGeom>
        </p:spPr>
      </p:pic>
      <p:sp>
        <p:nvSpPr>
          <p:cNvPr id="10" name="Rectangle 9"/>
          <p:cNvSpPr/>
          <p:nvPr userDrawn="1"/>
        </p:nvSpPr>
        <p:spPr bwMode="gray">
          <a:xfrm>
            <a:off x="7819543" y="0"/>
            <a:ext cx="4372457" cy="685800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endParaRPr lang="en-US" sz="1200" dirty="0">
              <a:solidFill>
                <a:schemeClr val="bg1"/>
              </a:solidFill>
              <a:latin typeface="+mn-lt"/>
              <a:ea typeface="+mn-ea"/>
              <a:cs typeface="+mn-cs"/>
              <a:sym typeface="+mn-lt"/>
            </a:endParaRPr>
          </a:p>
        </p:txBody>
      </p:sp>
      <p:sp>
        <p:nvSpPr>
          <p:cNvPr id="14" name="Title 1"/>
          <p:cNvSpPr>
            <a:spLocks noGrp="1"/>
          </p:cNvSpPr>
          <p:nvPr>
            <p:ph type="title" hasCustomPrompt="1"/>
          </p:nvPr>
        </p:nvSpPr>
        <p:spPr bwMode="blackWhite">
          <a:xfrm>
            <a:off x="317147" y="1785600"/>
            <a:ext cx="6560406" cy="3286800"/>
          </a:xfrm>
          <a:prstGeom prst="rect">
            <a:avLst/>
          </a:prstGeom>
        </p:spPr>
        <p:txBody>
          <a:bodyPr anchor="ctr">
            <a:noAutofit/>
          </a:bodyPr>
          <a:lstStyle>
            <a:lvl1pPr>
              <a:defRPr sz="4400">
                <a:solidFill>
                  <a:schemeClr val="bg1"/>
                </a:solidFill>
                <a:latin typeface="+mj-lt"/>
                <a:ea typeface="+mj-ea"/>
                <a:cs typeface="+mj-cs"/>
                <a:sym typeface="+mj-lt"/>
              </a:defRPr>
            </a:lvl1pPr>
          </a:lstStyle>
          <a:p>
            <a:r>
              <a:rPr lang="en-US" dirty="0"/>
              <a:t>Click to edit title</a:t>
            </a:r>
          </a:p>
        </p:txBody>
      </p:sp>
      <p:sp>
        <p:nvSpPr>
          <p:cNvPr id="17" name="Picture Placeholder 5">
            <a:extLst>
              <a:ext uri="{FF2B5EF4-FFF2-40B4-BE49-F238E27FC236}">
                <a16:creationId xmlns:a16="http://schemas.microsoft.com/office/drawing/2014/main" xmlns="" id="{8211ABC6-3B83-7643-AB85-397BA03D89D9}"/>
              </a:ext>
            </a:extLst>
          </p:cNvPr>
          <p:cNvSpPr>
            <a:spLocks noGrp="1"/>
          </p:cNvSpPr>
          <p:nvPr>
            <p:ph type="pic" sz="quarter" idx="11" hasCustomPrompt="1"/>
          </p:nvPr>
        </p:nvSpPr>
        <p:spPr>
          <a:xfrm>
            <a:off x="7820025" y="0"/>
            <a:ext cx="4371975" cy="6858000"/>
          </a:xfrm>
          <a:prstGeom prst="rect">
            <a:avLst/>
          </a:prstGeom>
          <a:noFill/>
        </p:spPr>
        <p:txBody>
          <a:bodyPr lIns="182880" tIns="914400" rIns="182880" bIns="914400"/>
          <a:lstStyle>
            <a:lvl1pPr algn="ctr">
              <a:defRPr sz="1600">
                <a:solidFill>
                  <a:schemeClr val="tx1"/>
                </a:solidFill>
                <a:latin typeface="+mn-lt"/>
                <a:ea typeface="+mn-ea"/>
                <a:cs typeface="+mn-cs"/>
                <a:sym typeface="+mn-lt"/>
              </a:defRPr>
            </a:lvl1pPr>
          </a:lstStyle>
          <a:p>
            <a:r>
              <a:rPr lang="en-US" dirty="0"/>
              <a:t>Click icon below to insert an image or remove this placeholder to use the whitespace in another way</a:t>
            </a:r>
          </a:p>
        </p:txBody>
      </p:sp>
      <p:sp>
        <p:nvSpPr>
          <p:cNvPr id="11" name="Slide number">
            <a:extLst>
              <a:ext uri="{FF2B5EF4-FFF2-40B4-BE49-F238E27FC236}">
                <a16:creationId xmlns:a16="http://schemas.microsoft.com/office/drawing/2014/main" xmlns="" id="{8D311436-5BC4-4713-996A-6E02CCB3737E}"/>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accent2"/>
                </a:solidFill>
              </a:rPr>
              <a:pPr marL="0" lvl="0" indent="0" algn="r">
                <a:buNone/>
              </a:pPr>
              <a:t>‹Nr.›</a:t>
            </a:fld>
            <a:endParaRPr lang="en-US" sz="900" noProof="0" dirty="0">
              <a:solidFill>
                <a:schemeClr val="accent2"/>
              </a:solidFill>
            </a:endParaRPr>
          </a:p>
        </p:txBody>
      </p:sp>
      <p:sp>
        <p:nvSpPr>
          <p:cNvPr id="18" name="Datumsplatzhalter 3">
            <a:extLst>
              <a:ext uri="{FF2B5EF4-FFF2-40B4-BE49-F238E27FC236}">
                <a16:creationId xmlns:a16="http://schemas.microsoft.com/office/drawing/2014/main" xmlns="" id="{EE2132DE-2357-4BDC-8A56-A0B66E9BBA71}"/>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accent2"/>
                </a:solidFill>
              </a:defRPr>
            </a:lvl1pPr>
          </a:lstStyle>
          <a:p>
            <a:fld id="{88B8DEA7-BD88-4E54-9895-5203AEA90B88}" type="datetime4">
              <a:rPr lang="de-DE" smtClean="0"/>
              <a:t>11. Mai 2020</a:t>
            </a:fld>
            <a:endParaRPr lang="de-DE" dirty="0"/>
          </a:p>
        </p:txBody>
      </p:sp>
      <p:sp>
        <p:nvSpPr>
          <p:cNvPr id="19" name="Fußzeilenplatzhalter 4">
            <a:extLst>
              <a:ext uri="{FF2B5EF4-FFF2-40B4-BE49-F238E27FC236}">
                <a16:creationId xmlns:a16="http://schemas.microsoft.com/office/drawing/2014/main" xmlns="" id="{33FDF481-1EF0-4424-9D49-329859ADEE63}"/>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accent2"/>
                </a:solidFill>
              </a:defRPr>
            </a:lvl1pPr>
          </a:lstStyle>
          <a:p>
            <a:r>
              <a:rPr lang="de-DE"/>
              <a:t>- vertraulich -</a:t>
            </a:r>
            <a:endParaRPr lang="de-DE" dirty="0"/>
          </a:p>
        </p:txBody>
      </p:sp>
    </p:spTree>
    <p:extLst>
      <p:ext uri="{BB962C8B-B14F-4D97-AF65-F5344CB8AC3E}">
        <p14:creationId xmlns:p14="http://schemas.microsoft.com/office/powerpoint/2010/main" val="6328090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Left arrow">
    <p:bg>
      <p:bgPr>
        <a:solidFill>
          <a:schemeClr val="accent2"/>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419449254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3315"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6" name="Freeform 14"/>
          <p:cNvSpPr/>
          <p:nvPr userDrawn="1"/>
        </p:nvSpPr>
        <p:spPr bwMode="ltGray">
          <a:xfrm>
            <a:off x="1524" y="1310"/>
            <a:ext cx="4088312" cy="6858000"/>
          </a:xfrm>
          <a:custGeom>
            <a:avLst/>
            <a:gdLst>
              <a:gd name="connsiteX0" fmla="*/ 0 w 4088312"/>
              <a:gd name="connsiteY0" fmla="*/ 0 h 6858000"/>
              <a:gd name="connsiteX1" fmla="*/ 3264933 w 4088312"/>
              <a:gd name="connsiteY1" fmla="*/ 0 h 6858000"/>
              <a:gd name="connsiteX2" fmla="*/ 4088312 w 4088312"/>
              <a:gd name="connsiteY2" fmla="*/ 3429000 h 6858000"/>
              <a:gd name="connsiteX3" fmla="*/ 3264933 w 4088312"/>
              <a:gd name="connsiteY3" fmla="*/ 6858000 h 6858000"/>
              <a:gd name="connsiteX4" fmla="*/ 0 w 4088312"/>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88312" h="6858000">
                <a:moveTo>
                  <a:pt x="0" y="0"/>
                </a:moveTo>
                <a:lnTo>
                  <a:pt x="3264933" y="0"/>
                </a:lnTo>
                <a:lnTo>
                  <a:pt x="4088312" y="3429000"/>
                </a:lnTo>
                <a:lnTo>
                  <a:pt x="3264933" y="6858000"/>
                </a:lnTo>
                <a:lnTo>
                  <a:pt x="0" y="6858000"/>
                </a:lnTo>
                <a:close/>
              </a:path>
            </a:pathLst>
          </a:custGeom>
          <a:solidFill>
            <a:srgbClr val="F2F2F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nSpc>
                <a:spcPct val="90000"/>
              </a:lnSpc>
              <a:spcAft>
                <a:spcPts val="1000"/>
              </a:spcAft>
            </a:pPr>
            <a:endParaRPr lang="en-US" sz="1200" dirty="0">
              <a:solidFill>
                <a:prstClr val="white"/>
              </a:solidFill>
              <a:latin typeface="+mn-lt"/>
              <a:ea typeface="+mn-ea"/>
              <a:cs typeface="+mn-cs"/>
              <a:sym typeface="+mn-lt"/>
            </a:endParaRPr>
          </a:p>
        </p:txBody>
      </p:sp>
      <p:pic>
        <p:nvPicPr>
          <p:cNvPr id="9" name="Picture 8"/>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3132442" y="3590399"/>
            <a:ext cx="1365250" cy="3382962"/>
          </a:xfrm>
          <a:custGeom>
            <a:avLst/>
            <a:gdLst>
              <a:gd name="connsiteX0" fmla="*/ 919541 w 1365250"/>
              <a:gd name="connsiteY0" fmla="*/ 0 h 3382962"/>
              <a:gd name="connsiteX1" fmla="*/ 1365250 w 1365250"/>
              <a:gd name="connsiteY1" fmla="*/ 0 h 3382962"/>
              <a:gd name="connsiteX2" fmla="*/ 1365250 w 1365250"/>
              <a:gd name="connsiteY2" fmla="*/ 3382962 h 3382962"/>
              <a:gd name="connsiteX3" fmla="*/ 0 w 1365250"/>
              <a:gd name="connsiteY3" fmla="*/ 3382962 h 3382962"/>
              <a:gd name="connsiteX4" fmla="*/ 0 w 1365250"/>
              <a:gd name="connsiteY4" fmla="*/ 3264716 h 3382962"/>
              <a:gd name="connsiteX5" fmla="*/ 129871 w 1365250"/>
              <a:gd name="connsiteY5" fmla="*/ 3267601 h 3382962"/>
              <a:gd name="connsiteX6" fmla="*/ 0 w 1365250"/>
              <a:gd name="connsiteY6" fmla="*/ 0 h 3382962"/>
              <a:gd name="connsiteX7" fmla="*/ 909386 w 1365250"/>
              <a:gd name="connsiteY7" fmla="*/ 0 h 3382962"/>
              <a:gd name="connsiteX8" fmla="*/ 0 w 1365250"/>
              <a:gd name="connsiteY8" fmla="*/ 2985607 h 338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5250" h="3382962">
                <a:moveTo>
                  <a:pt x="919541" y="0"/>
                </a:moveTo>
                <a:lnTo>
                  <a:pt x="1365250" y="0"/>
                </a:lnTo>
                <a:lnTo>
                  <a:pt x="1365250" y="3382962"/>
                </a:lnTo>
                <a:lnTo>
                  <a:pt x="0" y="3382962"/>
                </a:lnTo>
                <a:lnTo>
                  <a:pt x="0" y="3264716"/>
                </a:lnTo>
                <a:lnTo>
                  <a:pt x="129871" y="3267601"/>
                </a:lnTo>
                <a:close/>
                <a:moveTo>
                  <a:pt x="0" y="0"/>
                </a:moveTo>
                <a:lnTo>
                  <a:pt x="909386" y="0"/>
                </a:lnTo>
                <a:lnTo>
                  <a:pt x="0" y="2985607"/>
                </a:lnTo>
                <a:close/>
              </a:path>
            </a:pathLst>
          </a:custGeom>
          <a:noFill/>
          <a:extLst>
            <a:ext uri="{909E8E84-426E-40DD-AFC4-6F175D3DCCD1}">
              <a14:hiddenFill xmlns:a14="http://schemas.microsoft.com/office/drawing/2010/main">
                <a:solidFill>
                  <a:srgbClr val="FFFFFF"/>
                </a:solidFill>
              </a14:hiddenFill>
            </a:ext>
          </a:extLst>
        </p:spPr>
      </p:pic>
      <p:sp>
        <p:nvSpPr>
          <p:cNvPr id="11" name="Title 2"/>
          <p:cNvSpPr>
            <a:spLocks noGrp="1"/>
          </p:cNvSpPr>
          <p:nvPr>
            <p:ph type="title" hasCustomPrompt="1"/>
          </p:nvPr>
        </p:nvSpPr>
        <p:spPr>
          <a:xfrm>
            <a:off x="314325" y="2764203"/>
            <a:ext cx="2794313" cy="1314311"/>
          </a:xfrm>
        </p:spPr>
        <p:txBody>
          <a:bodyPr anchor="ctr" anchorCtr="0">
            <a:noAutofit/>
          </a:bodyPr>
          <a:lstStyle>
            <a:lvl1pPr>
              <a:defRPr sz="3200" baseline="0">
                <a:solidFill>
                  <a:srgbClr val="575757"/>
                </a:solidFill>
                <a:latin typeface="+mj-lt"/>
                <a:ea typeface="+mj-ea"/>
                <a:cs typeface="+mj-cs"/>
                <a:sym typeface="+mj-lt"/>
              </a:defRPr>
            </a:lvl1pPr>
          </a:lstStyle>
          <a:p>
            <a:r>
              <a:rPr lang="en-US" dirty="0"/>
              <a:t>Click to add title</a:t>
            </a:r>
          </a:p>
        </p:txBody>
      </p:sp>
      <p:sp>
        <p:nvSpPr>
          <p:cNvPr id="10" name="Slide number">
            <a:extLst>
              <a:ext uri="{FF2B5EF4-FFF2-40B4-BE49-F238E27FC236}">
                <a16:creationId xmlns:a16="http://schemas.microsoft.com/office/drawing/2014/main" xmlns="" id="{3499B2CD-0F36-4D43-8F8E-182226A733C3}"/>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bg1"/>
                </a:solidFill>
              </a:rPr>
              <a:pPr marL="0" lvl="0" indent="0" algn="r">
                <a:buNone/>
              </a:pPr>
              <a:t>‹Nr.›</a:t>
            </a:fld>
            <a:endParaRPr lang="en-US" sz="900" noProof="0" dirty="0">
              <a:solidFill>
                <a:schemeClr val="bg1"/>
              </a:solidFill>
            </a:endParaRPr>
          </a:p>
        </p:txBody>
      </p:sp>
      <p:sp>
        <p:nvSpPr>
          <p:cNvPr id="15" name="Datumsplatzhalter 3">
            <a:extLst>
              <a:ext uri="{FF2B5EF4-FFF2-40B4-BE49-F238E27FC236}">
                <a16:creationId xmlns:a16="http://schemas.microsoft.com/office/drawing/2014/main" xmlns="" id="{9C429335-CF65-4C3C-9791-7EC3FDBE1B31}"/>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bg1"/>
                </a:solidFill>
              </a:defRPr>
            </a:lvl1pPr>
          </a:lstStyle>
          <a:p>
            <a:fld id="{5DB60ACF-DA48-47F0-B8B0-5CAB96843A26}" type="datetime4">
              <a:rPr lang="de-DE" smtClean="0"/>
              <a:t>11. Mai 2020</a:t>
            </a:fld>
            <a:endParaRPr lang="de-DE" dirty="0"/>
          </a:p>
        </p:txBody>
      </p:sp>
      <p:sp>
        <p:nvSpPr>
          <p:cNvPr id="17" name="Fußzeilenplatzhalter 4">
            <a:extLst>
              <a:ext uri="{FF2B5EF4-FFF2-40B4-BE49-F238E27FC236}">
                <a16:creationId xmlns:a16="http://schemas.microsoft.com/office/drawing/2014/main" xmlns="" id="{25EA9FA0-5B41-4E89-88CB-5E1485A076C7}"/>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bg1"/>
                </a:solidFill>
              </a:defRPr>
            </a:lvl1pPr>
          </a:lstStyle>
          <a:p>
            <a:r>
              <a:rPr lang="de-DE"/>
              <a:t>- vertraulich -</a:t>
            </a:r>
            <a:endParaRPr lang="de-DE" dirty="0"/>
          </a:p>
        </p:txBody>
      </p:sp>
      <p:pic>
        <p:nvPicPr>
          <p:cNvPr id="14" name="Picture 13">
            <a:extLst>
              <a:ext uri="{FF2B5EF4-FFF2-40B4-BE49-F238E27FC236}">
                <a16:creationId xmlns:a16="http://schemas.microsoft.com/office/drawing/2014/main" xmlns="" id="{5518B025-A7DD-4FA6-84C9-6B99A866234F}"/>
              </a:ext>
            </a:extLst>
          </p:cNvPr>
          <p:cNvPicPr>
            <a:picLocks noChangeAspect="1"/>
          </p:cNvPicPr>
          <p:nvPr userDrawn="1"/>
        </p:nvPicPr>
        <p:blipFill>
          <a:blip r:embed="rId7"/>
          <a:stretch>
            <a:fillRect/>
          </a:stretch>
        </p:blipFill>
        <p:spPr>
          <a:xfrm>
            <a:off x="317146" y="6136290"/>
            <a:ext cx="2234385" cy="332021"/>
          </a:xfrm>
          <a:prstGeom prst="rect">
            <a:avLst/>
          </a:prstGeom>
        </p:spPr>
      </p:pic>
      <p:pic>
        <p:nvPicPr>
          <p:cNvPr id="13" name="Picture 12">
            <a:extLst>
              <a:ext uri="{FF2B5EF4-FFF2-40B4-BE49-F238E27FC236}">
                <a16:creationId xmlns:a16="http://schemas.microsoft.com/office/drawing/2014/main" xmlns="" id="{0434ABC7-8421-4738-9443-9D9FF3E7703B}"/>
              </a:ext>
            </a:extLst>
          </p:cNvPr>
          <p:cNvPicPr>
            <a:picLocks noChangeAspect="1"/>
          </p:cNvPicPr>
          <p:nvPr userDrawn="1"/>
        </p:nvPicPr>
        <p:blipFill>
          <a:blip r:embed="rId8"/>
          <a:stretch>
            <a:fillRect/>
          </a:stretch>
        </p:blipFill>
        <p:spPr>
          <a:xfrm>
            <a:off x="9583580" y="6083525"/>
            <a:ext cx="2297454" cy="421200"/>
          </a:xfrm>
          <a:prstGeom prst="rect">
            <a:avLst/>
          </a:prstGeom>
        </p:spPr>
      </p:pic>
    </p:spTree>
    <p:extLst>
      <p:ext uri="{BB962C8B-B14F-4D97-AF65-F5344CB8AC3E}">
        <p14:creationId xmlns:p14="http://schemas.microsoft.com/office/powerpoint/2010/main" val="41672577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Green left arrow">
    <p:bg>
      <p:bgPr>
        <a:solidFill>
          <a:srgbClr val="F2F2F2"/>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39387734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4339" name="think-cell Slide" r:id="rId4" imgW="270" imgH="270" progId="TCLayout.ActiveDocument.1">
                  <p:embed/>
                </p:oleObj>
              </mc:Choice>
              <mc:Fallback>
                <p:oleObj name="think-cell Slide" r:id="rId4" imgW="270" imgH="270" progId="TCLayout.ActiveDocument.1">
                  <p:embed/>
                  <p:pic>
                    <p:nvPicPr>
                      <p:cNvPr id="4" name="Object 3"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6" name="Freeform 14"/>
          <p:cNvSpPr/>
          <p:nvPr userDrawn="1"/>
        </p:nvSpPr>
        <p:spPr bwMode="ltGray">
          <a:xfrm>
            <a:off x="0" y="0"/>
            <a:ext cx="4088312" cy="6858000"/>
          </a:xfrm>
          <a:custGeom>
            <a:avLst/>
            <a:gdLst>
              <a:gd name="connsiteX0" fmla="*/ 0 w 4088312"/>
              <a:gd name="connsiteY0" fmla="*/ 0 h 6858000"/>
              <a:gd name="connsiteX1" fmla="*/ 3264933 w 4088312"/>
              <a:gd name="connsiteY1" fmla="*/ 0 h 6858000"/>
              <a:gd name="connsiteX2" fmla="*/ 4088312 w 4088312"/>
              <a:gd name="connsiteY2" fmla="*/ 3429000 h 6858000"/>
              <a:gd name="connsiteX3" fmla="*/ 3264933 w 4088312"/>
              <a:gd name="connsiteY3" fmla="*/ 6858000 h 6858000"/>
              <a:gd name="connsiteX4" fmla="*/ 0 w 4088312"/>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88312" h="6858000">
                <a:moveTo>
                  <a:pt x="0" y="0"/>
                </a:moveTo>
                <a:lnTo>
                  <a:pt x="3264933" y="0"/>
                </a:lnTo>
                <a:lnTo>
                  <a:pt x="4088312" y="3429000"/>
                </a:lnTo>
                <a:lnTo>
                  <a:pt x="3264933"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nSpc>
                <a:spcPct val="90000"/>
              </a:lnSpc>
              <a:spcAft>
                <a:spcPts val="1000"/>
              </a:spcAft>
            </a:pPr>
            <a:endParaRPr lang="en-US" sz="1200" dirty="0">
              <a:solidFill>
                <a:prstClr val="white"/>
              </a:solidFill>
              <a:latin typeface="+mn-lt"/>
              <a:ea typeface="+mn-ea"/>
              <a:cs typeface="+mn-cs"/>
              <a:sym typeface="+mn-lt"/>
            </a:endParaRPr>
          </a:p>
        </p:txBody>
      </p:sp>
      <p:sp>
        <p:nvSpPr>
          <p:cNvPr id="3" name="Title 2"/>
          <p:cNvSpPr>
            <a:spLocks noGrp="1"/>
          </p:cNvSpPr>
          <p:nvPr>
            <p:ph type="title" hasCustomPrompt="1"/>
          </p:nvPr>
        </p:nvSpPr>
        <p:spPr>
          <a:xfrm>
            <a:off x="314325" y="2764203"/>
            <a:ext cx="2794313" cy="1314311"/>
          </a:xfrm>
        </p:spPr>
        <p:txBody>
          <a:bodyPr anchor="ctr" anchorCtr="0">
            <a:noAutofit/>
          </a:bodyPr>
          <a:lstStyle>
            <a:lvl1pPr>
              <a:defRPr sz="3200" baseline="0">
                <a:solidFill>
                  <a:srgbClr val="FFFFFF"/>
                </a:solidFill>
                <a:latin typeface="+mj-lt"/>
                <a:ea typeface="+mj-ea"/>
                <a:cs typeface="+mj-cs"/>
                <a:sym typeface="+mj-lt"/>
              </a:defRPr>
            </a:lvl1pPr>
          </a:lstStyle>
          <a:p>
            <a:r>
              <a:rPr lang="en-US" dirty="0"/>
              <a:t>Click to add title</a:t>
            </a:r>
          </a:p>
        </p:txBody>
      </p:sp>
      <p:pic>
        <p:nvPicPr>
          <p:cNvPr id="9" name="Picture 8"/>
          <p:cNvPicPr>
            <a:picLocks noChangeAspect="1"/>
          </p:cNvPicPr>
          <p:nvPr userDrawn="1"/>
        </p:nvPicPr>
        <p:blipFill rotWithShape="1">
          <a:blip r:embed="rId6">
            <a:extLst>
              <a:ext uri="{28A0092B-C50C-407E-A947-70E740481C1C}">
                <a14:useLocalDpi xmlns:a14="http://schemas.microsoft.com/office/drawing/2010/main" val="0"/>
              </a:ext>
            </a:extLst>
          </a:blip>
          <a:srcRect t="6216" b="7716"/>
          <a:stretch/>
        </p:blipFill>
        <p:spPr>
          <a:xfrm rot="120000">
            <a:off x="2174642" y="3402828"/>
            <a:ext cx="2694666" cy="3461745"/>
          </a:xfrm>
          <a:custGeom>
            <a:avLst/>
            <a:gdLst>
              <a:gd name="connsiteX0" fmla="*/ 0 w 2694666"/>
              <a:gd name="connsiteY0" fmla="*/ 0 h 3461745"/>
              <a:gd name="connsiteX1" fmla="*/ 2694666 w 2694666"/>
              <a:gd name="connsiteY1" fmla="*/ 0 h 3461745"/>
              <a:gd name="connsiteX2" fmla="*/ 2694666 w 2694666"/>
              <a:gd name="connsiteY2" fmla="*/ 3461745 h 3461745"/>
              <a:gd name="connsiteX3" fmla="*/ 1325678 w 2694666"/>
              <a:gd name="connsiteY3" fmla="*/ 3461745 h 3461745"/>
              <a:gd name="connsiteX4" fmla="*/ 1671729 w 2694666"/>
              <a:gd name="connsiteY4" fmla="*/ 3449661 h 3461745"/>
              <a:gd name="connsiteX5" fmla="*/ 1894583 w 2694666"/>
              <a:gd name="connsiteY5" fmla="*/ 6023 h 3461745"/>
              <a:gd name="connsiteX6" fmla="*/ 1847153 w 2694666"/>
              <a:gd name="connsiteY6" fmla="*/ 12445 h 3461745"/>
              <a:gd name="connsiteX7" fmla="*/ 1149427 w 2694666"/>
              <a:gd name="connsiteY7" fmla="*/ 3461745 h 3461745"/>
              <a:gd name="connsiteX8" fmla="*/ 0 w 2694666"/>
              <a:gd name="connsiteY8" fmla="*/ 3461745 h 3461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94666" h="3461745">
                <a:moveTo>
                  <a:pt x="0" y="0"/>
                </a:moveTo>
                <a:lnTo>
                  <a:pt x="2694666" y="0"/>
                </a:lnTo>
                <a:lnTo>
                  <a:pt x="2694666" y="3461745"/>
                </a:lnTo>
                <a:lnTo>
                  <a:pt x="1325678" y="3461745"/>
                </a:lnTo>
                <a:lnTo>
                  <a:pt x="1671729" y="3449661"/>
                </a:lnTo>
                <a:lnTo>
                  <a:pt x="1894583" y="6023"/>
                </a:lnTo>
                <a:lnTo>
                  <a:pt x="1847153" y="12445"/>
                </a:lnTo>
                <a:lnTo>
                  <a:pt x="1149427" y="3461745"/>
                </a:lnTo>
                <a:lnTo>
                  <a:pt x="0" y="3461745"/>
                </a:lnTo>
                <a:close/>
              </a:path>
            </a:pathLst>
          </a:custGeom>
        </p:spPr>
      </p:pic>
      <p:sp>
        <p:nvSpPr>
          <p:cNvPr id="13" name="Slide number">
            <a:extLst>
              <a:ext uri="{FF2B5EF4-FFF2-40B4-BE49-F238E27FC236}">
                <a16:creationId xmlns:a16="http://schemas.microsoft.com/office/drawing/2014/main" xmlns="" id="{D2DA3C46-C6CF-4981-AE77-CF44D1323FCB}"/>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accent2"/>
                </a:solidFill>
              </a:rPr>
              <a:pPr marL="0" lvl="0" indent="0" algn="r">
                <a:buNone/>
              </a:pPr>
              <a:t>‹Nr.›</a:t>
            </a:fld>
            <a:endParaRPr lang="en-US" sz="900" noProof="0" dirty="0">
              <a:solidFill>
                <a:schemeClr val="accent2"/>
              </a:solidFill>
            </a:endParaRPr>
          </a:p>
        </p:txBody>
      </p:sp>
      <p:sp>
        <p:nvSpPr>
          <p:cNvPr id="17" name="Datumsplatzhalter 3">
            <a:extLst>
              <a:ext uri="{FF2B5EF4-FFF2-40B4-BE49-F238E27FC236}">
                <a16:creationId xmlns:a16="http://schemas.microsoft.com/office/drawing/2014/main" xmlns="" id="{AD9D0134-362C-42E3-82EB-A6A12330F01C}"/>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accent2"/>
                </a:solidFill>
              </a:defRPr>
            </a:lvl1pPr>
          </a:lstStyle>
          <a:p>
            <a:fld id="{8F274B16-3506-4AD4-85A9-9EDE4712DD57}" type="datetime4">
              <a:rPr lang="de-DE" smtClean="0"/>
              <a:t>11. Mai 2020</a:t>
            </a:fld>
            <a:endParaRPr lang="de-DE" dirty="0"/>
          </a:p>
        </p:txBody>
      </p:sp>
      <p:sp>
        <p:nvSpPr>
          <p:cNvPr id="18" name="Fußzeilenplatzhalter 4">
            <a:extLst>
              <a:ext uri="{FF2B5EF4-FFF2-40B4-BE49-F238E27FC236}">
                <a16:creationId xmlns:a16="http://schemas.microsoft.com/office/drawing/2014/main" xmlns="" id="{4CC3071C-CBBF-455D-8358-8F225EE76473}"/>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accent2"/>
                </a:solidFill>
              </a:defRPr>
            </a:lvl1pPr>
          </a:lstStyle>
          <a:p>
            <a:r>
              <a:rPr lang="de-DE"/>
              <a:t>- vertraulich -</a:t>
            </a:r>
            <a:endParaRPr lang="de-DE" dirty="0"/>
          </a:p>
        </p:txBody>
      </p:sp>
      <p:pic>
        <p:nvPicPr>
          <p:cNvPr id="12" name="Picture 11">
            <a:extLst>
              <a:ext uri="{FF2B5EF4-FFF2-40B4-BE49-F238E27FC236}">
                <a16:creationId xmlns:a16="http://schemas.microsoft.com/office/drawing/2014/main" xmlns="" id="{010F94F7-4FE2-4C6E-97F3-58A4F5B39695}"/>
              </a:ext>
            </a:extLst>
          </p:cNvPr>
          <p:cNvPicPr>
            <a:picLocks noChangeAspect="1"/>
          </p:cNvPicPr>
          <p:nvPr userDrawn="1"/>
        </p:nvPicPr>
        <p:blipFill>
          <a:blip r:embed="rId7"/>
          <a:stretch>
            <a:fillRect/>
          </a:stretch>
        </p:blipFill>
        <p:spPr>
          <a:xfrm>
            <a:off x="317146" y="6136200"/>
            <a:ext cx="2235600" cy="332201"/>
          </a:xfrm>
          <a:prstGeom prst="rect">
            <a:avLst/>
          </a:prstGeom>
        </p:spPr>
      </p:pic>
      <p:pic>
        <p:nvPicPr>
          <p:cNvPr id="20" name="Picture 19">
            <a:extLst>
              <a:ext uri="{FF2B5EF4-FFF2-40B4-BE49-F238E27FC236}">
                <a16:creationId xmlns:a16="http://schemas.microsoft.com/office/drawing/2014/main" xmlns="" id="{37420B8D-A248-431B-B169-6C24AAC5AA47}"/>
              </a:ext>
            </a:extLst>
          </p:cNvPr>
          <p:cNvPicPr>
            <a:picLocks noChangeAspect="1"/>
          </p:cNvPicPr>
          <p:nvPr userDrawn="1"/>
        </p:nvPicPr>
        <p:blipFill>
          <a:blip r:embed="rId8"/>
          <a:stretch>
            <a:fillRect/>
          </a:stretch>
        </p:blipFill>
        <p:spPr>
          <a:xfrm>
            <a:off x="9583580" y="6084095"/>
            <a:ext cx="2296476" cy="421021"/>
          </a:xfrm>
          <a:prstGeom prst="rect">
            <a:avLst/>
          </a:prstGeom>
        </p:spPr>
      </p:pic>
    </p:spTree>
    <p:extLst>
      <p:ext uri="{BB962C8B-B14F-4D97-AF65-F5344CB8AC3E}">
        <p14:creationId xmlns:p14="http://schemas.microsoft.com/office/powerpoint/2010/main" val="36791741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Arrow one third">
    <p:bg>
      <p:bgPr>
        <a:solidFill>
          <a:schemeClr val="accent2"/>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214326359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5363" name="think-cell Slide" r:id="rId4" imgW="324" imgH="324" progId="TCLayout.ActiveDocument.1">
                  <p:embed/>
                </p:oleObj>
              </mc:Choice>
              <mc:Fallback>
                <p:oleObj name="think-cell Slide" r:id="rId4" imgW="324" imgH="324" progId="TCLayout.ActiveDocument.1">
                  <p:embed/>
                  <p:pic>
                    <p:nvPicPr>
                      <p:cNvPr id="3" name="Object 2"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3" name="Pentagon 3"/>
          <p:cNvSpPr/>
          <p:nvPr userDrawn="1"/>
        </p:nvSpPr>
        <p:spPr bwMode="white">
          <a:xfrm>
            <a:off x="1" y="0"/>
            <a:ext cx="5426920" cy="6858000"/>
          </a:xfrm>
          <a:prstGeom prst="homePlate">
            <a:avLst>
              <a:gd name="adj" fmla="val 12939"/>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90000"/>
              </a:lnSpc>
              <a:spcAft>
                <a:spcPts val="1000"/>
              </a:spcAft>
            </a:pPr>
            <a:endParaRPr lang="en-US" sz="1200" dirty="0">
              <a:solidFill>
                <a:prstClr val="white"/>
              </a:solidFill>
              <a:latin typeface="+mn-lt"/>
              <a:ea typeface="+mn-ea"/>
              <a:cs typeface="+mn-cs"/>
              <a:sym typeface="+mn-lt"/>
            </a:endParaRPr>
          </a:p>
        </p:txBody>
      </p:sp>
      <p:sp>
        <p:nvSpPr>
          <p:cNvPr id="14" name="Title 1"/>
          <p:cNvSpPr>
            <a:spLocks noGrp="1"/>
          </p:cNvSpPr>
          <p:nvPr>
            <p:ph type="title" hasCustomPrompt="1"/>
          </p:nvPr>
        </p:nvSpPr>
        <p:spPr>
          <a:xfrm>
            <a:off x="317146" y="1785600"/>
            <a:ext cx="4375090" cy="3286800"/>
          </a:xfrm>
          <a:prstGeom prst="rect">
            <a:avLst/>
          </a:prstGeom>
        </p:spPr>
        <p:txBody>
          <a:bodyPr anchor="ctr">
            <a:noAutofit/>
          </a:bodyPr>
          <a:lstStyle>
            <a:lvl1pPr>
              <a:defRPr sz="4400" b="1">
                <a:solidFill>
                  <a:srgbClr val="575757"/>
                </a:solidFill>
                <a:latin typeface="+mj-lt"/>
                <a:ea typeface="+mj-ea"/>
                <a:cs typeface="+mj-cs"/>
                <a:sym typeface="+mj-lt"/>
              </a:defRPr>
            </a:lvl1pPr>
          </a:lstStyle>
          <a:p>
            <a:r>
              <a:rPr lang="en-US" dirty="0"/>
              <a:t>Click to add title</a:t>
            </a:r>
          </a:p>
        </p:txBody>
      </p:sp>
      <p:pic>
        <p:nvPicPr>
          <p:cNvPr id="15" name="Picture 14"/>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4581525" y="3394392"/>
            <a:ext cx="1298575" cy="3571875"/>
          </a:xfrm>
          <a:custGeom>
            <a:avLst/>
            <a:gdLst>
              <a:gd name="connsiteX0" fmla="*/ 0 w 1298575"/>
              <a:gd name="connsiteY0" fmla="*/ 0 h 3571875"/>
              <a:gd name="connsiteX1" fmla="*/ 1298575 w 1298575"/>
              <a:gd name="connsiteY1" fmla="*/ 0 h 3571875"/>
              <a:gd name="connsiteX2" fmla="*/ 1298575 w 1298575"/>
              <a:gd name="connsiteY2" fmla="*/ 3571875 h 3571875"/>
              <a:gd name="connsiteX3" fmla="*/ 0 w 1298575"/>
              <a:gd name="connsiteY3" fmla="*/ 3571875 h 3571875"/>
              <a:gd name="connsiteX4" fmla="*/ 0 w 1298575"/>
              <a:gd name="connsiteY4" fmla="*/ 3465683 h 3571875"/>
              <a:gd name="connsiteX5" fmla="*/ 139700 w 1298575"/>
              <a:gd name="connsiteY5" fmla="*/ 3466783 h 3571875"/>
              <a:gd name="connsiteX6" fmla="*/ 841375 w 1298575"/>
              <a:gd name="connsiteY6" fmla="*/ 21908 h 3571875"/>
              <a:gd name="connsiteX7" fmla="*/ 0 w 1298575"/>
              <a:gd name="connsiteY7" fmla="*/ 2642743 h 357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8575" h="3571875">
                <a:moveTo>
                  <a:pt x="0" y="0"/>
                </a:moveTo>
                <a:lnTo>
                  <a:pt x="1298575" y="0"/>
                </a:lnTo>
                <a:lnTo>
                  <a:pt x="1298575" y="3571875"/>
                </a:lnTo>
                <a:lnTo>
                  <a:pt x="0" y="3571875"/>
                </a:lnTo>
                <a:lnTo>
                  <a:pt x="0" y="3465683"/>
                </a:lnTo>
                <a:lnTo>
                  <a:pt x="139700" y="3466783"/>
                </a:lnTo>
                <a:lnTo>
                  <a:pt x="841375" y="21908"/>
                </a:lnTo>
                <a:lnTo>
                  <a:pt x="0" y="2642743"/>
                </a:lnTo>
                <a:close/>
              </a:path>
            </a:pathLst>
          </a:custGeom>
          <a:noFill/>
          <a:extLst>
            <a:ext uri="{909E8E84-426E-40DD-AFC4-6F175D3DCCD1}">
              <a14:hiddenFill xmlns:a14="http://schemas.microsoft.com/office/drawing/2010/main">
                <a:solidFill>
                  <a:srgbClr val="FFFFFF"/>
                </a:solidFill>
              </a14:hiddenFill>
            </a:ext>
          </a:extLst>
        </p:spPr>
      </p:pic>
      <p:sp>
        <p:nvSpPr>
          <p:cNvPr id="9" name="Slide number">
            <a:extLst>
              <a:ext uri="{FF2B5EF4-FFF2-40B4-BE49-F238E27FC236}">
                <a16:creationId xmlns:a16="http://schemas.microsoft.com/office/drawing/2014/main" xmlns="" id="{90668DF2-8C3B-45D1-8F8A-43E617FA01A7}"/>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bg1"/>
                </a:solidFill>
              </a:rPr>
              <a:pPr marL="0" lvl="0" indent="0" algn="r">
                <a:buNone/>
              </a:pPr>
              <a:t>‹Nr.›</a:t>
            </a:fld>
            <a:endParaRPr lang="en-US" sz="900" noProof="0" dirty="0">
              <a:solidFill>
                <a:schemeClr val="bg1"/>
              </a:solidFill>
            </a:endParaRPr>
          </a:p>
        </p:txBody>
      </p:sp>
      <p:sp>
        <p:nvSpPr>
          <p:cNvPr id="17" name="Datumsplatzhalter 3">
            <a:extLst>
              <a:ext uri="{FF2B5EF4-FFF2-40B4-BE49-F238E27FC236}">
                <a16:creationId xmlns:a16="http://schemas.microsoft.com/office/drawing/2014/main" xmlns="" id="{3CBCCE02-AA24-4EF2-800A-6153FBF5EF5D}"/>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bg1"/>
                </a:solidFill>
              </a:defRPr>
            </a:lvl1pPr>
          </a:lstStyle>
          <a:p>
            <a:fld id="{1D4F22D2-DB94-4216-A3A1-98E5B19BF953}" type="datetime4">
              <a:rPr lang="de-DE" smtClean="0"/>
              <a:t>11. Mai 2020</a:t>
            </a:fld>
            <a:endParaRPr lang="de-DE" dirty="0"/>
          </a:p>
        </p:txBody>
      </p:sp>
      <p:sp>
        <p:nvSpPr>
          <p:cNvPr id="18" name="Fußzeilenplatzhalter 4">
            <a:extLst>
              <a:ext uri="{FF2B5EF4-FFF2-40B4-BE49-F238E27FC236}">
                <a16:creationId xmlns:a16="http://schemas.microsoft.com/office/drawing/2014/main" xmlns="" id="{2CD00BA3-741C-4446-A85A-620DB478E15B}"/>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bg1"/>
                </a:solidFill>
              </a:defRPr>
            </a:lvl1pPr>
          </a:lstStyle>
          <a:p>
            <a:r>
              <a:rPr lang="de-DE"/>
              <a:t>- vertraulich -</a:t>
            </a:r>
            <a:endParaRPr lang="de-DE" dirty="0"/>
          </a:p>
        </p:txBody>
      </p:sp>
      <p:pic>
        <p:nvPicPr>
          <p:cNvPr id="19" name="Picture 18">
            <a:extLst>
              <a:ext uri="{FF2B5EF4-FFF2-40B4-BE49-F238E27FC236}">
                <a16:creationId xmlns:a16="http://schemas.microsoft.com/office/drawing/2014/main" xmlns="" id="{34C63D4D-6914-4462-A2BA-1D064A31F575}"/>
              </a:ext>
            </a:extLst>
          </p:cNvPr>
          <p:cNvPicPr>
            <a:picLocks noChangeAspect="1"/>
          </p:cNvPicPr>
          <p:nvPr userDrawn="1"/>
        </p:nvPicPr>
        <p:blipFill>
          <a:blip r:embed="rId7"/>
          <a:stretch>
            <a:fillRect/>
          </a:stretch>
        </p:blipFill>
        <p:spPr>
          <a:xfrm>
            <a:off x="317146" y="6136290"/>
            <a:ext cx="2234385" cy="332021"/>
          </a:xfrm>
          <a:prstGeom prst="rect">
            <a:avLst/>
          </a:prstGeom>
        </p:spPr>
      </p:pic>
      <p:pic>
        <p:nvPicPr>
          <p:cNvPr id="16" name="Picture 15">
            <a:extLst>
              <a:ext uri="{FF2B5EF4-FFF2-40B4-BE49-F238E27FC236}">
                <a16:creationId xmlns:a16="http://schemas.microsoft.com/office/drawing/2014/main" xmlns="" id="{6AA456D9-E727-496A-8260-8B68D49AE237}"/>
              </a:ext>
            </a:extLst>
          </p:cNvPr>
          <p:cNvPicPr>
            <a:picLocks noChangeAspect="1"/>
          </p:cNvPicPr>
          <p:nvPr userDrawn="1"/>
        </p:nvPicPr>
        <p:blipFill>
          <a:blip r:embed="rId8"/>
          <a:stretch>
            <a:fillRect/>
          </a:stretch>
        </p:blipFill>
        <p:spPr>
          <a:xfrm>
            <a:off x="9583580" y="6083525"/>
            <a:ext cx="2297454" cy="421200"/>
          </a:xfrm>
          <a:prstGeom prst="rect">
            <a:avLst/>
          </a:prstGeom>
        </p:spPr>
      </p:pic>
    </p:spTree>
    <p:extLst>
      <p:ext uri="{BB962C8B-B14F-4D97-AF65-F5344CB8AC3E}">
        <p14:creationId xmlns:p14="http://schemas.microsoft.com/office/powerpoint/2010/main" val="2009208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Green arrow one third">
    <p:bg>
      <p:bgPr>
        <a:solidFill>
          <a:srgbClr val="F2F2F2"/>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91838214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6387"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3" name="Pentagon 3"/>
          <p:cNvSpPr/>
          <p:nvPr userDrawn="1"/>
        </p:nvSpPr>
        <p:spPr bwMode="white">
          <a:xfrm>
            <a:off x="1" y="0"/>
            <a:ext cx="5426920" cy="6858000"/>
          </a:xfrm>
          <a:prstGeom prst="homePlate">
            <a:avLst>
              <a:gd name="adj" fmla="val 1293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90000"/>
              </a:lnSpc>
              <a:spcAft>
                <a:spcPts val="1000"/>
              </a:spcAft>
            </a:pPr>
            <a:endParaRPr lang="en-US" sz="1200" dirty="0">
              <a:solidFill>
                <a:prstClr val="white"/>
              </a:solidFill>
              <a:latin typeface="+mn-lt"/>
              <a:ea typeface="+mn-ea"/>
              <a:cs typeface="+mn-cs"/>
              <a:sym typeface="+mn-lt"/>
            </a:endParaRPr>
          </a:p>
        </p:txBody>
      </p:sp>
      <p:sp>
        <p:nvSpPr>
          <p:cNvPr id="14" name="Title 1"/>
          <p:cNvSpPr>
            <a:spLocks noGrp="1"/>
          </p:cNvSpPr>
          <p:nvPr>
            <p:ph type="title" hasCustomPrompt="1"/>
          </p:nvPr>
        </p:nvSpPr>
        <p:spPr>
          <a:xfrm>
            <a:off x="317146" y="1785600"/>
            <a:ext cx="4375090" cy="3286800"/>
          </a:xfrm>
          <a:prstGeom prst="rect">
            <a:avLst/>
          </a:prstGeom>
        </p:spPr>
        <p:txBody>
          <a:bodyPr anchor="ctr">
            <a:noAutofit/>
          </a:bodyPr>
          <a:lstStyle>
            <a:lvl1pPr>
              <a:defRPr sz="4400" b="1">
                <a:solidFill>
                  <a:srgbClr val="FFFFFF"/>
                </a:solidFill>
                <a:latin typeface="+mj-lt"/>
                <a:ea typeface="+mj-ea"/>
                <a:cs typeface="+mj-cs"/>
                <a:sym typeface="+mj-lt"/>
              </a:defRPr>
            </a:lvl1pPr>
          </a:lstStyle>
          <a:p>
            <a:r>
              <a:rPr lang="en-US" dirty="0"/>
              <a:t>Click to add title</a:t>
            </a:r>
          </a:p>
        </p:txBody>
      </p:sp>
      <p:pic>
        <p:nvPicPr>
          <p:cNvPr id="9" name="Picture 8"/>
          <p:cNvPicPr>
            <a:picLocks noChangeAspect="1"/>
          </p:cNvPicPr>
          <p:nvPr userDrawn="1"/>
        </p:nvPicPr>
        <p:blipFill rotWithShape="1">
          <a:blip r:embed="rId6">
            <a:extLst>
              <a:ext uri="{28A0092B-C50C-407E-A947-70E740481C1C}">
                <a14:useLocalDpi xmlns:a14="http://schemas.microsoft.com/office/drawing/2010/main" val="0"/>
              </a:ext>
            </a:extLst>
          </a:blip>
          <a:srcRect t="7562" b="6867"/>
          <a:stretch/>
        </p:blipFill>
        <p:spPr>
          <a:xfrm>
            <a:off x="3578059" y="3416300"/>
            <a:ext cx="2694666" cy="3441700"/>
          </a:xfrm>
          <a:custGeom>
            <a:avLst/>
            <a:gdLst>
              <a:gd name="connsiteX0" fmla="*/ 2040063 w 2694666"/>
              <a:gd name="connsiteY0" fmla="*/ 0 h 3441700"/>
              <a:gd name="connsiteX1" fmla="*/ 2694666 w 2694666"/>
              <a:gd name="connsiteY1" fmla="*/ 0 h 3441700"/>
              <a:gd name="connsiteX2" fmla="*/ 2694666 w 2694666"/>
              <a:gd name="connsiteY2" fmla="*/ 3441700 h 3441700"/>
              <a:gd name="connsiteX3" fmla="*/ 1510783 w 2694666"/>
              <a:gd name="connsiteY3" fmla="*/ 3441700 h 3441700"/>
              <a:gd name="connsiteX4" fmla="*/ 1816742 w 2694666"/>
              <a:gd name="connsiteY4" fmla="*/ 365420 h 3441700"/>
              <a:gd name="connsiteX5" fmla="*/ 2022641 w 2694666"/>
              <a:gd name="connsiteY5" fmla="*/ 379413 h 3441700"/>
              <a:gd name="connsiteX6" fmla="*/ 0 w 2694666"/>
              <a:gd name="connsiteY6" fmla="*/ 0 h 3441700"/>
              <a:gd name="connsiteX7" fmla="*/ 1846270 w 2694666"/>
              <a:gd name="connsiteY7" fmla="*/ 0 h 3441700"/>
              <a:gd name="connsiteX8" fmla="*/ 1848810 w 2694666"/>
              <a:gd name="connsiteY8" fmla="*/ 12700 h 3441700"/>
              <a:gd name="connsiteX9" fmla="*/ 1777372 w 2694666"/>
              <a:gd name="connsiteY9" fmla="*/ 362744 h 3441700"/>
              <a:gd name="connsiteX10" fmla="*/ 1780172 w 2694666"/>
              <a:gd name="connsiteY10" fmla="*/ 362934 h 3441700"/>
              <a:gd name="connsiteX11" fmla="*/ 1144340 w 2694666"/>
              <a:gd name="connsiteY11" fmla="*/ 3441700 h 3441700"/>
              <a:gd name="connsiteX12" fmla="*/ 0 w 2694666"/>
              <a:gd name="connsiteY12" fmla="*/ 3441700 h 34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94666" h="3441700">
                <a:moveTo>
                  <a:pt x="2040063" y="0"/>
                </a:moveTo>
                <a:lnTo>
                  <a:pt x="2694666" y="0"/>
                </a:lnTo>
                <a:lnTo>
                  <a:pt x="2694666" y="3441700"/>
                </a:lnTo>
                <a:lnTo>
                  <a:pt x="1510783" y="3441700"/>
                </a:lnTo>
                <a:lnTo>
                  <a:pt x="1816742" y="365420"/>
                </a:lnTo>
                <a:lnTo>
                  <a:pt x="2022641" y="379413"/>
                </a:lnTo>
                <a:close/>
                <a:moveTo>
                  <a:pt x="0" y="0"/>
                </a:moveTo>
                <a:lnTo>
                  <a:pt x="1846270" y="0"/>
                </a:lnTo>
                <a:lnTo>
                  <a:pt x="1848810" y="12700"/>
                </a:lnTo>
                <a:lnTo>
                  <a:pt x="1777372" y="362744"/>
                </a:lnTo>
                <a:lnTo>
                  <a:pt x="1780172" y="362934"/>
                </a:lnTo>
                <a:lnTo>
                  <a:pt x="1144340" y="3441700"/>
                </a:lnTo>
                <a:lnTo>
                  <a:pt x="0" y="3441700"/>
                </a:lnTo>
                <a:close/>
              </a:path>
            </a:pathLst>
          </a:custGeom>
        </p:spPr>
      </p:pic>
      <p:sp>
        <p:nvSpPr>
          <p:cNvPr id="12" name="Slide number">
            <a:extLst>
              <a:ext uri="{FF2B5EF4-FFF2-40B4-BE49-F238E27FC236}">
                <a16:creationId xmlns:a16="http://schemas.microsoft.com/office/drawing/2014/main" xmlns="" id="{1CE9B167-4713-4A26-BF8B-62C73804AFF9}"/>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accent2"/>
                </a:solidFill>
              </a:rPr>
              <a:pPr marL="0" lvl="0" indent="0" algn="r">
                <a:buNone/>
              </a:pPr>
              <a:t>‹Nr.›</a:t>
            </a:fld>
            <a:endParaRPr lang="en-US" sz="900" noProof="0" dirty="0">
              <a:solidFill>
                <a:schemeClr val="accent2"/>
              </a:solidFill>
            </a:endParaRPr>
          </a:p>
        </p:txBody>
      </p:sp>
      <p:sp>
        <p:nvSpPr>
          <p:cNvPr id="16" name="Datumsplatzhalter 3">
            <a:extLst>
              <a:ext uri="{FF2B5EF4-FFF2-40B4-BE49-F238E27FC236}">
                <a16:creationId xmlns:a16="http://schemas.microsoft.com/office/drawing/2014/main" xmlns="" id="{056D11C3-C567-40F9-8E71-50924E98BF33}"/>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accent2"/>
                </a:solidFill>
              </a:defRPr>
            </a:lvl1pPr>
          </a:lstStyle>
          <a:p>
            <a:fld id="{6CB95434-0EDD-4DFC-A9D3-78AFFAF250E7}" type="datetime4">
              <a:rPr lang="de-DE" smtClean="0"/>
              <a:t>11. Mai 2020</a:t>
            </a:fld>
            <a:endParaRPr lang="de-DE" dirty="0"/>
          </a:p>
        </p:txBody>
      </p:sp>
      <p:sp>
        <p:nvSpPr>
          <p:cNvPr id="18" name="Fußzeilenplatzhalter 4">
            <a:extLst>
              <a:ext uri="{FF2B5EF4-FFF2-40B4-BE49-F238E27FC236}">
                <a16:creationId xmlns:a16="http://schemas.microsoft.com/office/drawing/2014/main" xmlns="" id="{13D42A68-DC6C-4890-A9A1-B7DB29566E53}"/>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accent2"/>
                </a:solidFill>
              </a:defRPr>
            </a:lvl1pPr>
          </a:lstStyle>
          <a:p>
            <a:r>
              <a:rPr lang="de-DE"/>
              <a:t>- vertraulich -</a:t>
            </a:r>
            <a:endParaRPr lang="de-DE" dirty="0"/>
          </a:p>
        </p:txBody>
      </p:sp>
      <p:pic>
        <p:nvPicPr>
          <p:cNvPr id="20" name="Picture 19">
            <a:extLst>
              <a:ext uri="{FF2B5EF4-FFF2-40B4-BE49-F238E27FC236}">
                <a16:creationId xmlns:a16="http://schemas.microsoft.com/office/drawing/2014/main" xmlns="" id="{BD39EB99-CA09-4F0E-8FB1-291EDB6A2F70}"/>
              </a:ext>
            </a:extLst>
          </p:cNvPr>
          <p:cNvPicPr>
            <a:picLocks noChangeAspect="1"/>
          </p:cNvPicPr>
          <p:nvPr userDrawn="1"/>
        </p:nvPicPr>
        <p:blipFill>
          <a:blip r:embed="rId7"/>
          <a:stretch>
            <a:fillRect/>
          </a:stretch>
        </p:blipFill>
        <p:spPr>
          <a:xfrm>
            <a:off x="317146" y="6136200"/>
            <a:ext cx="2235600" cy="332201"/>
          </a:xfrm>
          <a:prstGeom prst="rect">
            <a:avLst/>
          </a:prstGeom>
        </p:spPr>
      </p:pic>
      <p:pic>
        <p:nvPicPr>
          <p:cNvPr id="21" name="Picture 20">
            <a:extLst>
              <a:ext uri="{FF2B5EF4-FFF2-40B4-BE49-F238E27FC236}">
                <a16:creationId xmlns:a16="http://schemas.microsoft.com/office/drawing/2014/main" xmlns="" id="{BECBB642-FAE5-408C-A6EF-6BC32CBB5BD5}"/>
              </a:ext>
            </a:extLst>
          </p:cNvPr>
          <p:cNvPicPr>
            <a:picLocks noChangeAspect="1"/>
          </p:cNvPicPr>
          <p:nvPr userDrawn="1"/>
        </p:nvPicPr>
        <p:blipFill>
          <a:blip r:embed="rId8"/>
          <a:stretch>
            <a:fillRect/>
          </a:stretch>
        </p:blipFill>
        <p:spPr>
          <a:xfrm>
            <a:off x="9583580" y="6084095"/>
            <a:ext cx="2296476" cy="421021"/>
          </a:xfrm>
          <a:prstGeom prst="rect">
            <a:avLst/>
          </a:prstGeom>
        </p:spPr>
      </p:pic>
    </p:spTree>
    <p:extLst>
      <p:ext uri="{BB962C8B-B14F-4D97-AF65-F5344CB8AC3E}">
        <p14:creationId xmlns:p14="http://schemas.microsoft.com/office/powerpoint/2010/main" val="29741921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Arrow half">
    <p:bg>
      <p:bgPr>
        <a:solidFill>
          <a:schemeClr val="accent2"/>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278498538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411"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4" name="Pentagon 8"/>
          <p:cNvSpPr/>
          <p:nvPr userDrawn="1"/>
        </p:nvSpPr>
        <p:spPr bwMode="white">
          <a:xfrm>
            <a:off x="0" y="0"/>
            <a:ext cx="6363546" cy="6858000"/>
          </a:xfrm>
          <a:prstGeom prst="homePlate">
            <a:avLst>
              <a:gd name="adj" fmla="val 12939"/>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90000"/>
              </a:lnSpc>
              <a:spcAft>
                <a:spcPts val="1000"/>
              </a:spcAft>
            </a:pPr>
            <a:endParaRPr lang="en-US" sz="1200" dirty="0">
              <a:solidFill>
                <a:prstClr val="white"/>
              </a:solidFill>
              <a:latin typeface="+mn-lt"/>
              <a:ea typeface="+mn-ea"/>
              <a:cs typeface="+mn-cs"/>
              <a:sym typeface="+mn-lt"/>
            </a:endParaRPr>
          </a:p>
        </p:txBody>
      </p:sp>
      <p:pic>
        <p:nvPicPr>
          <p:cNvPr id="9" name="Picture 8"/>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5397806" y="3589606"/>
            <a:ext cx="1365250" cy="3382962"/>
          </a:xfrm>
          <a:custGeom>
            <a:avLst/>
            <a:gdLst>
              <a:gd name="connsiteX0" fmla="*/ 920598 w 1365250"/>
              <a:gd name="connsiteY0" fmla="*/ 0 h 3382962"/>
              <a:gd name="connsiteX1" fmla="*/ 1365250 w 1365250"/>
              <a:gd name="connsiteY1" fmla="*/ 0 h 3382962"/>
              <a:gd name="connsiteX2" fmla="*/ 1365250 w 1365250"/>
              <a:gd name="connsiteY2" fmla="*/ 3382962 h 3382962"/>
              <a:gd name="connsiteX3" fmla="*/ 0 w 1365250"/>
              <a:gd name="connsiteY3" fmla="*/ 3382962 h 3382962"/>
              <a:gd name="connsiteX4" fmla="*/ 0 w 1365250"/>
              <a:gd name="connsiteY4" fmla="*/ 3320782 h 3382962"/>
              <a:gd name="connsiteX5" fmla="*/ 126694 w 1365250"/>
              <a:gd name="connsiteY5" fmla="*/ 3320782 h 3382962"/>
              <a:gd name="connsiteX6" fmla="*/ 0 w 1365250"/>
              <a:gd name="connsiteY6" fmla="*/ 0 h 3382962"/>
              <a:gd name="connsiteX7" fmla="*/ 908172 w 1365250"/>
              <a:gd name="connsiteY7" fmla="*/ 0 h 3382962"/>
              <a:gd name="connsiteX8" fmla="*/ 0 w 1365250"/>
              <a:gd name="connsiteY8" fmla="*/ 2890357 h 338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5250" h="3382962">
                <a:moveTo>
                  <a:pt x="920598" y="0"/>
                </a:moveTo>
                <a:lnTo>
                  <a:pt x="1365250" y="0"/>
                </a:lnTo>
                <a:lnTo>
                  <a:pt x="1365250" y="3382962"/>
                </a:lnTo>
                <a:lnTo>
                  <a:pt x="0" y="3382962"/>
                </a:lnTo>
                <a:lnTo>
                  <a:pt x="0" y="3320782"/>
                </a:lnTo>
                <a:lnTo>
                  <a:pt x="126694" y="3320782"/>
                </a:lnTo>
                <a:close/>
                <a:moveTo>
                  <a:pt x="0" y="0"/>
                </a:moveTo>
                <a:lnTo>
                  <a:pt x="908172" y="0"/>
                </a:lnTo>
                <a:lnTo>
                  <a:pt x="0" y="2890357"/>
                </a:lnTo>
                <a:close/>
              </a:path>
            </a:pathLst>
          </a:cu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317146" y="324884"/>
            <a:ext cx="5207354" cy="886397"/>
          </a:xfrm>
        </p:spPr>
        <p:txBody>
          <a:bodyPr/>
          <a:lstStyle>
            <a:lvl1pPr>
              <a:lnSpc>
                <a:spcPct val="90000"/>
              </a:lnSpc>
              <a:defRPr sz="3200">
                <a:solidFill>
                  <a:srgbClr val="575757"/>
                </a:solidFill>
              </a:defRPr>
            </a:lvl1pPr>
          </a:lstStyle>
          <a:p>
            <a:r>
              <a:rPr lang="en-US" dirty="0"/>
              <a:t>Click to edit Master title style</a:t>
            </a:r>
          </a:p>
        </p:txBody>
      </p:sp>
      <p:sp>
        <p:nvSpPr>
          <p:cNvPr id="10" name="Slide number">
            <a:extLst>
              <a:ext uri="{FF2B5EF4-FFF2-40B4-BE49-F238E27FC236}">
                <a16:creationId xmlns:a16="http://schemas.microsoft.com/office/drawing/2014/main" xmlns="" id="{56500CF1-0EAB-4965-9803-5960219D2268}"/>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bg1"/>
                </a:solidFill>
              </a:rPr>
              <a:pPr marL="0" lvl="0" indent="0" algn="r">
                <a:buNone/>
              </a:pPr>
              <a:t>‹Nr.›</a:t>
            </a:fld>
            <a:endParaRPr lang="en-US" sz="900" noProof="0" dirty="0">
              <a:solidFill>
                <a:schemeClr val="bg1"/>
              </a:solidFill>
            </a:endParaRPr>
          </a:p>
        </p:txBody>
      </p:sp>
      <p:sp>
        <p:nvSpPr>
          <p:cNvPr id="15" name="Datumsplatzhalter 3">
            <a:extLst>
              <a:ext uri="{FF2B5EF4-FFF2-40B4-BE49-F238E27FC236}">
                <a16:creationId xmlns:a16="http://schemas.microsoft.com/office/drawing/2014/main" xmlns="" id="{566A259A-7597-4BAE-99FE-3AFA18690D00}"/>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bg1"/>
                </a:solidFill>
              </a:defRPr>
            </a:lvl1pPr>
          </a:lstStyle>
          <a:p>
            <a:fld id="{67EB8AC7-274F-43A4-AD41-56DF776ACC4D}" type="datetime4">
              <a:rPr lang="de-DE" smtClean="0"/>
              <a:t>11. Mai 2020</a:t>
            </a:fld>
            <a:endParaRPr lang="de-DE" dirty="0"/>
          </a:p>
        </p:txBody>
      </p:sp>
      <p:sp>
        <p:nvSpPr>
          <p:cNvPr id="16" name="Fußzeilenplatzhalter 4">
            <a:extLst>
              <a:ext uri="{FF2B5EF4-FFF2-40B4-BE49-F238E27FC236}">
                <a16:creationId xmlns:a16="http://schemas.microsoft.com/office/drawing/2014/main" xmlns="" id="{829F1585-D101-4115-B4C6-3A8E342A7887}"/>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bg1"/>
                </a:solidFill>
              </a:defRPr>
            </a:lvl1pPr>
          </a:lstStyle>
          <a:p>
            <a:r>
              <a:rPr lang="de-DE"/>
              <a:t>- vertraulich -</a:t>
            </a:r>
            <a:endParaRPr lang="de-DE" dirty="0"/>
          </a:p>
        </p:txBody>
      </p:sp>
      <p:pic>
        <p:nvPicPr>
          <p:cNvPr id="20" name="Picture 19">
            <a:extLst>
              <a:ext uri="{FF2B5EF4-FFF2-40B4-BE49-F238E27FC236}">
                <a16:creationId xmlns:a16="http://schemas.microsoft.com/office/drawing/2014/main" xmlns="" id="{4ED643ED-B01E-45F9-86E1-8BF52ABAE885}"/>
              </a:ext>
            </a:extLst>
          </p:cNvPr>
          <p:cNvPicPr>
            <a:picLocks noChangeAspect="1"/>
          </p:cNvPicPr>
          <p:nvPr userDrawn="1"/>
        </p:nvPicPr>
        <p:blipFill>
          <a:blip r:embed="rId7"/>
          <a:stretch>
            <a:fillRect/>
          </a:stretch>
        </p:blipFill>
        <p:spPr>
          <a:xfrm>
            <a:off x="317146" y="6136290"/>
            <a:ext cx="2234385" cy="332021"/>
          </a:xfrm>
          <a:prstGeom prst="rect">
            <a:avLst/>
          </a:prstGeom>
        </p:spPr>
      </p:pic>
      <p:pic>
        <p:nvPicPr>
          <p:cNvPr id="17" name="Picture 16">
            <a:extLst>
              <a:ext uri="{FF2B5EF4-FFF2-40B4-BE49-F238E27FC236}">
                <a16:creationId xmlns:a16="http://schemas.microsoft.com/office/drawing/2014/main" xmlns="" id="{BBF5A9EE-7C4E-4D8F-A6CD-C3176E3BCC98}"/>
              </a:ext>
            </a:extLst>
          </p:cNvPr>
          <p:cNvPicPr>
            <a:picLocks noChangeAspect="1"/>
          </p:cNvPicPr>
          <p:nvPr userDrawn="1"/>
        </p:nvPicPr>
        <p:blipFill>
          <a:blip r:embed="rId8"/>
          <a:stretch>
            <a:fillRect/>
          </a:stretch>
        </p:blipFill>
        <p:spPr>
          <a:xfrm>
            <a:off x="9583580" y="6083525"/>
            <a:ext cx="2297454" cy="421200"/>
          </a:xfrm>
          <a:prstGeom prst="rect">
            <a:avLst/>
          </a:prstGeom>
        </p:spPr>
      </p:pic>
    </p:spTree>
    <p:extLst>
      <p:ext uri="{BB962C8B-B14F-4D97-AF65-F5344CB8AC3E}">
        <p14:creationId xmlns:p14="http://schemas.microsoft.com/office/powerpoint/2010/main" val="3692871760"/>
      </p:ext>
    </p:extLst>
  </p:cSld>
  <p:clrMapOvr>
    <a:masterClrMapping/>
  </p:clrMapOvr>
  <p:extLst>
    <p:ext uri="{DCECCB84-F9BA-43D5-87BE-67443E8EF086}">
      <p15:sldGuideLst xmlns:p15="http://schemas.microsoft.com/office/powerpoint/2012/main" xmlns=""/>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Green arrow half">
    <p:bg>
      <p:bgPr>
        <a:solidFill>
          <a:srgbClr val="F2F2F2"/>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131713437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8435"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4" name="Pentagon 8"/>
          <p:cNvSpPr/>
          <p:nvPr userDrawn="1"/>
        </p:nvSpPr>
        <p:spPr bwMode="white">
          <a:xfrm>
            <a:off x="0" y="0"/>
            <a:ext cx="6363546" cy="6858000"/>
          </a:xfrm>
          <a:prstGeom prst="homePlate">
            <a:avLst>
              <a:gd name="adj" fmla="val 1293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90000"/>
              </a:lnSpc>
              <a:spcAft>
                <a:spcPts val="1000"/>
              </a:spcAft>
            </a:pPr>
            <a:endParaRPr lang="en-US" sz="1200" dirty="0">
              <a:solidFill>
                <a:prstClr val="white"/>
              </a:solidFill>
              <a:latin typeface="+mn-lt"/>
              <a:ea typeface="+mn-ea"/>
              <a:cs typeface="+mn-cs"/>
              <a:sym typeface="+mn-lt"/>
            </a:endParaRPr>
          </a:p>
        </p:txBody>
      </p:sp>
      <p:pic>
        <p:nvPicPr>
          <p:cNvPr id="9" name="Picture 8"/>
          <p:cNvPicPr>
            <a:picLocks noChangeAspect="1"/>
          </p:cNvPicPr>
          <p:nvPr userDrawn="1"/>
        </p:nvPicPr>
        <p:blipFill rotWithShape="1">
          <a:blip r:embed="rId6">
            <a:extLst>
              <a:ext uri="{28A0092B-C50C-407E-A947-70E740481C1C}">
                <a14:useLocalDpi xmlns:a14="http://schemas.microsoft.com/office/drawing/2010/main" val="0"/>
              </a:ext>
            </a:extLst>
          </a:blip>
          <a:srcRect t="9052" b="6867"/>
          <a:stretch/>
        </p:blipFill>
        <p:spPr>
          <a:xfrm rot="120000">
            <a:off x="4460172" y="3407803"/>
            <a:ext cx="2694666" cy="3456551"/>
          </a:xfrm>
          <a:custGeom>
            <a:avLst/>
            <a:gdLst>
              <a:gd name="connsiteX0" fmla="*/ 2136534 w 2694666"/>
              <a:gd name="connsiteY0" fmla="*/ 0 h 3456551"/>
              <a:gd name="connsiteX1" fmla="*/ 2694666 w 2694666"/>
              <a:gd name="connsiteY1" fmla="*/ 0 h 3456551"/>
              <a:gd name="connsiteX2" fmla="*/ 2694666 w 2694666"/>
              <a:gd name="connsiteY2" fmla="*/ 3456551 h 3456551"/>
              <a:gd name="connsiteX3" fmla="*/ 1957033 w 2694666"/>
              <a:gd name="connsiteY3" fmla="*/ 3456551 h 3456551"/>
              <a:gd name="connsiteX4" fmla="*/ 1856842 w 2694666"/>
              <a:gd name="connsiteY4" fmla="*/ 432620 h 3456551"/>
              <a:gd name="connsiteX5" fmla="*/ 1914577 w 2694666"/>
              <a:gd name="connsiteY5" fmla="*/ 426057 h 3456551"/>
              <a:gd name="connsiteX6" fmla="*/ 0 w 2694666"/>
              <a:gd name="connsiteY6" fmla="*/ 0 h 3456551"/>
              <a:gd name="connsiteX7" fmla="*/ 1841687 w 2694666"/>
              <a:gd name="connsiteY7" fmla="*/ 0 h 3456551"/>
              <a:gd name="connsiteX8" fmla="*/ 1142595 w 2694666"/>
              <a:gd name="connsiteY8" fmla="*/ 3456551 h 3456551"/>
              <a:gd name="connsiteX9" fmla="*/ 0 w 2694666"/>
              <a:gd name="connsiteY9" fmla="*/ 3456551 h 3456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94666" h="3456551">
                <a:moveTo>
                  <a:pt x="2136534" y="0"/>
                </a:moveTo>
                <a:lnTo>
                  <a:pt x="2694666" y="0"/>
                </a:lnTo>
                <a:lnTo>
                  <a:pt x="2694666" y="3456551"/>
                </a:lnTo>
                <a:lnTo>
                  <a:pt x="1957033" y="3456551"/>
                </a:lnTo>
                <a:lnTo>
                  <a:pt x="1856842" y="432620"/>
                </a:lnTo>
                <a:lnTo>
                  <a:pt x="1914577" y="426057"/>
                </a:lnTo>
                <a:close/>
                <a:moveTo>
                  <a:pt x="0" y="0"/>
                </a:moveTo>
                <a:lnTo>
                  <a:pt x="1841687" y="0"/>
                </a:lnTo>
                <a:lnTo>
                  <a:pt x="1142595" y="3456551"/>
                </a:lnTo>
                <a:lnTo>
                  <a:pt x="0" y="3456551"/>
                </a:lnTo>
                <a:close/>
              </a:path>
            </a:pathLst>
          </a:custGeom>
        </p:spPr>
      </p:pic>
      <p:sp>
        <p:nvSpPr>
          <p:cNvPr id="4" name="Title 3"/>
          <p:cNvSpPr>
            <a:spLocks noGrp="1"/>
          </p:cNvSpPr>
          <p:nvPr>
            <p:ph type="title"/>
          </p:nvPr>
        </p:nvSpPr>
        <p:spPr>
          <a:xfrm>
            <a:off x="317145" y="324884"/>
            <a:ext cx="5121629" cy="886397"/>
          </a:xfrm>
        </p:spPr>
        <p:txBody>
          <a:bodyPr/>
          <a:lstStyle>
            <a:lvl1pPr>
              <a:lnSpc>
                <a:spcPct val="90000"/>
              </a:lnSpc>
              <a:defRPr sz="3200">
                <a:solidFill>
                  <a:schemeClr val="bg1"/>
                </a:solidFill>
              </a:defRPr>
            </a:lvl1pPr>
          </a:lstStyle>
          <a:p>
            <a:r>
              <a:rPr lang="en-US"/>
              <a:t>Click to edit Master title style</a:t>
            </a:r>
          </a:p>
        </p:txBody>
      </p:sp>
      <p:sp>
        <p:nvSpPr>
          <p:cNvPr id="13" name="Slide number">
            <a:extLst>
              <a:ext uri="{FF2B5EF4-FFF2-40B4-BE49-F238E27FC236}">
                <a16:creationId xmlns:a16="http://schemas.microsoft.com/office/drawing/2014/main" xmlns="" id="{A2C76E6C-82AE-48A8-9762-A4CE830FFC2C}"/>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accent2"/>
                </a:solidFill>
              </a:rPr>
              <a:pPr marL="0" lvl="0" indent="0" algn="r">
                <a:buNone/>
              </a:pPr>
              <a:t>‹Nr.›</a:t>
            </a:fld>
            <a:endParaRPr lang="en-US" sz="900" noProof="0" dirty="0">
              <a:solidFill>
                <a:schemeClr val="accent2"/>
              </a:solidFill>
            </a:endParaRPr>
          </a:p>
        </p:txBody>
      </p:sp>
      <p:sp>
        <p:nvSpPr>
          <p:cNvPr id="16" name="Datumsplatzhalter 3">
            <a:extLst>
              <a:ext uri="{FF2B5EF4-FFF2-40B4-BE49-F238E27FC236}">
                <a16:creationId xmlns:a16="http://schemas.microsoft.com/office/drawing/2014/main" xmlns="" id="{8DB2E802-CDC6-42D6-A89A-F8B20BF502E8}"/>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accent2"/>
                </a:solidFill>
              </a:defRPr>
            </a:lvl1pPr>
          </a:lstStyle>
          <a:p>
            <a:fld id="{A04ABE10-0D25-4A82-8755-29ADF1DBAB28}" type="datetime4">
              <a:rPr lang="de-DE" smtClean="0"/>
              <a:t>11. Mai 2020</a:t>
            </a:fld>
            <a:endParaRPr lang="de-DE" dirty="0"/>
          </a:p>
        </p:txBody>
      </p:sp>
      <p:sp>
        <p:nvSpPr>
          <p:cNvPr id="17" name="Fußzeilenplatzhalter 4">
            <a:extLst>
              <a:ext uri="{FF2B5EF4-FFF2-40B4-BE49-F238E27FC236}">
                <a16:creationId xmlns:a16="http://schemas.microsoft.com/office/drawing/2014/main" xmlns="" id="{7040958F-3121-46D4-B799-22441712DA54}"/>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accent2"/>
                </a:solidFill>
              </a:defRPr>
            </a:lvl1pPr>
          </a:lstStyle>
          <a:p>
            <a:r>
              <a:rPr lang="de-DE"/>
              <a:t>- vertraulich -</a:t>
            </a:r>
            <a:endParaRPr lang="de-DE" dirty="0"/>
          </a:p>
        </p:txBody>
      </p:sp>
      <p:pic>
        <p:nvPicPr>
          <p:cNvPr id="20" name="Picture 19">
            <a:extLst>
              <a:ext uri="{FF2B5EF4-FFF2-40B4-BE49-F238E27FC236}">
                <a16:creationId xmlns:a16="http://schemas.microsoft.com/office/drawing/2014/main" xmlns="" id="{989E0BB4-1162-4ED8-85C4-F5EA7F960FB4}"/>
              </a:ext>
            </a:extLst>
          </p:cNvPr>
          <p:cNvPicPr>
            <a:picLocks noChangeAspect="1"/>
          </p:cNvPicPr>
          <p:nvPr userDrawn="1"/>
        </p:nvPicPr>
        <p:blipFill>
          <a:blip r:embed="rId7"/>
          <a:stretch>
            <a:fillRect/>
          </a:stretch>
        </p:blipFill>
        <p:spPr>
          <a:xfrm>
            <a:off x="317146" y="6136200"/>
            <a:ext cx="2235600" cy="332201"/>
          </a:xfrm>
          <a:prstGeom prst="rect">
            <a:avLst/>
          </a:prstGeom>
        </p:spPr>
      </p:pic>
      <p:pic>
        <p:nvPicPr>
          <p:cNvPr id="21" name="Picture 20">
            <a:extLst>
              <a:ext uri="{FF2B5EF4-FFF2-40B4-BE49-F238E27FC236}">
                <a16:creationId xmlns:a16="http://schemas.microsoft.com/office/drawing/2014/main" xmlns="" id="{37DBA0B7-4102-4CDA-835C-ACE437CBEDA5}"/>
              </a:ext>
            </a:extLst>
          </p:cNvPr>
          <p:cNvPicPr>
            <a:picLocks noChangeAspect="1"/>
          </p:cNvPicPr>
          <p:nvPr userDrawn="1"/>
        </p:nvPicPr>
        <p:blipFill>
          <a:blip r:embed="rId8"/>
          <a:stretch>
            <a:fillRect/>
          </a:stretch>
        </p:blipFill>
        <p:spPr>
          <a:xfrm>
            <a:off x="9583580" y="6084095"/>
            <a:ext cx="2296476" cy="421021"/>
          </a:xfrm>
          <a:prstGeom prst="rect">
            <a:avLst/>
          </a:prstGeom>
        </p:spPr>
      </p:pic>
    </p:spTree>
    <p:extLst>
      <p:ext uri="{BB962C8B-B14F-4D97-AF65-F5344CB8AC3E}">
        <p14:creationId xmlns:p14="http://schemas.microsoft.com/office/powerpoint/2010/main" val="2438078681"/>
      </p:ext>
    </p:extLst>
  </p:cSld>
  <p:clrMapOvr>
    <a:masterClrMapping/>
  </p:clrMapOvr>
  <p:extLst>
    <p:ext uri="{DCECCB84-F9BA-43D5-87BE-67443E8EF086}">
      <p15:sldGuideLst xmlns:p15="http://schemas.microsoft.com/office/powerpoint/2012/main" xmlns=""/>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Arrow two third">
    <p:bg>
      <p:bgPr>
        <a:solidFill>
          <a:schemeClr val="accent2"/>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333387321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9459"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2" name="Freeform 18"/>
          <p:cNvSpPr/>
          <p:nvPr userDrawn="1"/>
        </p:nvSpPr>
        <p:spPr bwMode="white">
          <a:xfrm>
            <a:off x="0" y="0"/>
            <a:ext cx="8446239" cy="6858000"/>
          </a:xfrm>
          <a:custGeom>
            <a:avLst/>
            <a:gdLst>
              <a:gd name="connsiteX0" fmla="*/ 0 w 8446239"/>
              <a:gd name="connsiteY0" fmla="*/ 0 h 6858000"/>
              <a:gd name="connsiteX1" fmla="*/ 7645979 w 8446239"/>
              <a:gd name="connsiteY1" fmla="*/ 0 h 6858000"/>
              <a:gd name="connsiteX2" fmla="*/ 8446239 w 8446239"/>
              <a:gd name="connsiteY2" fmla="*/ 3429000 h 6858000"/>
              <a:gd name="connsiteX3" fmla="*/ 7645979 w 8446239"/>
              <a:gd name="connsiteY3" fmla="*/ 6858000 h 6858000"/>
              <a:gd name="connsiteX4" fmla="*/ 0 w 8446239"/>
              <a:gd name="connsiteY4" fmla="*/ 6858000 h 6858000"/>
              <a:gd name="connsiteX5" fmla="*/ 0 w 8446239"/>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446239" h="6858000">
                <a:moveTo>
                  <a:pt x="0" y="0"/>
                </a:moveTo>
                <a:lnTo>
                  <a:pt x="7645979" y="0"/>
                </a:lnTo>
                <a:lnTo>
                  <a:pt x="8446239" y="3429000"/>
                </a:lnTo>
                <a:lnTo>
                  <a:pt x="7645979" y="6858000"/>
                </a:lnTo>
                <a:lnTo>
                  <a:pt x="0" y="6858000"/>
                </a:lnTo>
                <a:lnTo>
                  <a:pt x="0" y="0"/>
                </a:lnTo>
                <a:close/>
              </a:path>
            </a:pathLst>
          </a:cu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lnSpc>
                <a:spcPct val="90000"/>
              </a:lnSpc>
              <a:spcAft>
                <a:spcPts val="1000"/>
              </a:spcAft>
            </a:pPr>
            <a:endParaRPr lang="en-US" sz="1200" dirty="0">
              <a:solidFill>
                <a:schemeClr val="bg1"/>
              </a:solidFill>
              <a:latin typeface="+mn-lt"/>
              <a:ea typeface="+mn-ea"/>
              <a:cs typeface="+mn-cs"/>
              <a:sym typeface="+mn-lt"/>
            </a:endParaRPr>
          </a:p>
        </p:txBody>
      </p:sp>
      <p:pic>
        <p:nvPicPr>
          <p:cNvPr id="16" name="Picture 15"/>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7490339" y="3589606"/>
            <a:ext cx="1365250" cy="3382962"/>
          </a:xfrm>
          <a:custGeom>
            <a:avLst/>
            <a:gdLst>
              <a:gd name="connsiteX0" fmla="*/ 911531 w 1365250"/>
              <a:gd name="connsiteY0" fmla="*/ 0 h 3382962"/>
              <a:gd name="connsiteX1" fmla="*/ 1365250 w 1365250"/>
              <a:gd name="connsiteY1" fmla="*/ 0 h 3382962"/>
              <a:gd name="connsiteX2" fmla="*/ 1365250 w 1365250"/>
              <a:gd name="connsiteY2" fmla="*/ 3382962 h 3382962"/>
              <a:gd name="connsiteX3" fmla="*/ 107988 w 1365250"/>
              <a:gd name="connsiteY3" fmla="*/ 3382962 h 3382962"/>
              <a:gd name="connsiteX4" fmla="*/ 111422 w 1365250"/>
              <a:gd name="connsiteY4" fmla="*/ 3368118 h 3382962"/>
              <a:gd name="connsiteX5" fmla="*/ 129661 w 1365250"/>
              <a:gd name="connsiteY5" fmla="*/ 3368407 h 3382962"/>
              <a:gd name="connsiteX6" fmla="*/ 890411 w 1365250"/>
              <a:gd name="connsiteY6" fmla="*/ 0 h 3382962"/>
              <a:gd name="connsiteX7" fmla="*/ 897808 w 1365250"/>
              <a:gd name="connsiteY7" fmla="*/ 0 h 3382962"/>
              <a:gd name="connsiteX8" fmla="*/ 870584 w 1365250"/>
              <a:gd name="connsiteY8" fmla="*/ 85726 h 3382962"/>
              <a:gd name="connsiteX9" fmla="*/ 0 w 1365250"/>
              <a:gd name="connsiteY9" fmla="*/ 0 h 3382962"/>
              <a:gd name="connsiteX10" fmla="*/ 852736 w 1365250"/>
              <a:gd name="connsiteY10" fmla="*/ 0 h 3382962"/>
              <a:gd name="connsiteX11" fmla="*/ 0 w 1365250"/>
              <a:gd name="connsiteY11" fmla="*/ 1883543 h 338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65250" h="3382962">
                <a:moveTo>
                  <a:pt x="911531" y="0"/>
                </a:moveTo>
                <a:lnTo>
                  <a:pt x="1365250" y="0"/>
                </a:lnTo>
                <a:lnTo>
                  <a:pt x="1365250" y="3382962"/>
                </a:lnTo>
                <a:lnTo>
                  <a:pt x="107988" y="3382962"/>
                </a:lnTo>
                <a:lnTo>
                  <a:pt x="111422" y="3368118"/>
                </a:lnTo>
                <a:lnTo>
                  <a:pt x="129661" y="3368407"/>
                </a:lnTo>
                <a:close/>
                <a:moveTo>
                  <a:pt x="890411" y="0"/>
                </a:moveTo>
                <a:lnTo>
                  <a:pt x="897808" y="0"/>
                </a:lnTo>
                <a:lnTo>
                  <a:pt x="870584" y="85726"/>
                </a:lnTo>
                <a:close/>
                <a:moveTo>
                  <a:pt x="0" y="0"/>
                </a:moveTo>
                <a:lnTo>
                  <a:pt x="852736" y="0"/>
                </a:lnTo>
                <a:lnTo>
                  <a:pt x="0" y="1883543"/>
                </a:lnTo>
                <a:close/>
              </a:path>
            </a:pathLst>
          </a:cu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317145" y="324884"/>
            <a:ext cx="7173193" cy="443198"/>
          </a:xfrm>
        </p:spPr>
        <p:txBody>
          <a:bodyPr/>
          <a:lstStyle>
            <a:lvl1pPr>
              <a:lnSpc>
                <a:spcPct val="90000"/>
              </a:lnSpc>
              <a:defRPr sz="3200">
                <a:solidFill>
                  <a:srgbClr val="575757"/>
                </a:solidFill>
              </a:defRPr>
            </a:lvl1pPr>
          </a:lstStyle>
          <a:p>
            <a:r>
              <a:rPr lang="en-US"/>
              <a:t>Click to edit Master title style</a:t>
            </a:r>
          </a:p>
        </p:txBody>
      </p:sp>
      <p:sp>
        <p:nvSpPr>
          <p:cNvPr id="11" name="Slide number">
            <a:extLst>
              <a:ext uri="{FF2B5EF4-FFF2-40B4-BE49-F238E27FC236}">
                <a16:creationId xmlns:a16="http://schemas.microsoft.com/office/drawing/2014/main" xmlns="" id="{F9D53751-AF2E-46D6-9583-13A939EACF6A}"/>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bg1"/>
                </a:solidFill>
              </a:rPr>
              <a:pPr marL="0" lvl="0" indent="0" algn="r">
                <a:buNone/>
              </a:pPr>
              <a:t>‹Nr.›</a:t>
            </a:fld>
            <a:endParaRPr lang="en-US" sz="900" noProof="0" dirty="0">
              <a:solidFill>
                <a:schemeClr val="bg1"/>
              </a:solidFill>
            </a:endParaRPr>
          </a:p>
        </p:txBody>
      </p:sp>
      <p:sp>
        <p:nvSpPr>
          <p:cNvPr id="15" name="Datumsplatzhalter 3">
            <a:extLst>
              <a:ext uri="{FF2B5EF4-FFF2-40B4-BE49-F238E27FC236}">
                <a16:creationId xmlns:a16="http://schemas.microsoft.com/office/drawing/2014/main" xmlns="" id="{C3DCDA30-E7ED-41EC-A32B-4E4CD16BE9EB}"/>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bg1"/>
                </a:solidFill>
              </a:defRPr>
            </a:lvl1pPr>
          </a:lstStyle>
          <a:p>
            <a:fld id="{907921B7-BB92-4EE3-BD8F-A77A9D47D91C}" type="datetime4">
              <a:rPr lang="de-DE" smtClean="0"/>
              <a:t>11. Mai 2020</a:t>
            </a:fld>
            <a:endParaRPr lang="de-DE" dirty="0"/>
          </a:p>
        </p:txBody>
      </p:sp>
      <p:sp>
        <p:nvSpPr>
          <p:cNvPr id="17" name="Fußzeilenplatzhalter 4">
            <a:extLst>
              <a:ext uri="{FF2B5EF4-FFF2-40B4-BE49-F238E27FC236}">
                <a16:creationId xmlns:a16="http://schemas.microsoft.com/office/drawing/2014/main" xmlns="" id="{52D1FB58-8BB6-47AF-B976-E07ED2D45816}"/>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bg1"/>
                </a:solidFill>
              </a:defRPr>
            </a:lvl1pPr>
          </a:lstStyle>
          <a:p>
            <a:r>
              <a:rPr lang="de-DE"/>
              <a:t>- vertraulich -</a:t>
            </a:r>
            <a:endParaRPr lang="de-DE" dirty="0"/>
          </a:p>
        </p:txBody>
      </p:sp>
      <p:pic>
        <p:nvPicPr>
          <p:cNvPr id="19" name="Picture 18">
            <a:extLst>
              <a:ext uri="{FF2B5EF4-FFF2-40B4-BE49-F238E27FC236}">
                <a16:creationId xmlns:a16="http://schemas.microsoft.com/office/drawing/2014/main" xmlns="" id="{EF97309D-CFD1-4663-88B8-085753A7FA9C}"/>
              </a:ext>
            </a:extLst>
          </p:cNvPr>
          <p:cNvPicPr>
            <a:picLocks noChangeAspect="1"/>
          </p:cNvPicPr>
          <p:nvPr userDrawn="1"/>
        </p:nvPicPr>
        <p:blipFill>
          <a:blip r:embed="rId7"/>
          <a:stretch>
            <a:fillRect/>
          </a:stretch>
        </p:blipFill>
        <p:spPr>
          <a:xfrm>
            <a:off x="317146" y="6136290"/>
            <a:ext cx="2234385" cy="332021"/>
          </a:xfrm>
          <a:prstGeom prst="rect">
            <a:avLst/>
          </a:prstGeom>
        </p:spPr>
      </p:pic>
      <p:pic>
        <p:nvPicPr>
          <p:cNvPr id="13" name="Picture 12">
            <a:extLst>
              <a:ext uri="{FF2B5EF4-FFF2-40B4-BE49-F238E27FC236}">
                <a16:creationId xmlns:a16="http://schemas.microsoft.com/office/drawing/2014/main" xmlns="" id="{64E298D6-23A3-41AD-85D2-1B9FBB871FEB}"/>
              </a:ext>
            </a:extLst>
          </p:cNvPr>
          <p:cNvPicPr>
            <a:picLocks noChangeAspect="1"/>
          </p:cNvPicPr>
          <p:nvPr userDrawn="1"/>
        </p:nvPicPr>
        <p:blipFill>
          <a:blip r:embed="rId8"/>
          <a:stretch>
            <a:fillRect/>
          </a:stretch>
        </p:blipFill>
        <p:spPr>
          <a:xfrm>
            <a:off x="9583580" y="6083525"/>
            <a:ext cx="2297454" cy="421200"/>
          </a:xfrm>
          <a:prstGeom prst="rect">
            <a:avLst/>
          </a:prstGeom>
        </p:spPr>
      </p:pic>
    </p:spTree>
    <p:extLst>
      <p:ext uri="{BB962C8B-B14F-4D97-AF65-F5344CB8AC3E}">
        <p14:creationId xmlns:p14="http://schemas.microsoft.com/office/powerpoint/2010/main" val="38002801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Green arrow two third">
    <p:bg>
      <p:bgPr>
        <a:solidFill>
          <a:srgbClr val="F2F2F2"/>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114166640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483"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2" name="Freeform 18"/>
          <p:cNvSpPr/>
          <p:nvPr userDrawn="1"/>
        </p:nvSpPr>
        <p:spPr bwMode="white">
          <a:xfrm>
            <a:off x="0" y="0"/>
            <a:ext cx="8446239" cy="6858000"/>
          </a:xfrm>
          <a:custGeom>
            <a:avLst/>
            <a:gdLst>
              <a:gd name="connsiteX0" fmla="*/ 0 w 8446239"/>
              <a:gd name="connsiteY0" fmla="*/ 0 h 6858000"/>
              <a:gd name="connsiteX1" fmla="*/ 7645979 w 8446239"/>
              <a:gd name="connsiteY1" fmla="*/ 0 h 6858000"/>
              <a:gd name="connsiteX2" fmla="*/ 8446239 w 8446239"/>
              <a:gd name="connsiteY2" fmla="*/ 3429000 h 6858000"/>
              <a:gd name="connsiteX3" fmla="*/ 7645979 w 8446239"/>
              <a:gd name="connsiteY3" fmla="*/ 6858000 h 6858000"/>
              <a:gd name="connsiteX4" fmla="*/ 0 w 8446239"/>
              <a:gd name="connsiteY4" fmla="*/ 6858000 h 6858000"/>
              <a:gd name="connsiteX5" fmla="*/ 0 w 8446239"/>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446239" h="6858000">
                <a:moveTo>
                  <a:pt x="0" y="0"/>
                </a:moveTo>
                <a:lnTo>
                  <a:pt x="7645979" y="0"/>
                </a:lnTo>
                <a:lnTo>
                  <a:pt x="8446239" y="3429000"/>
                </a:lnTo>
                <a:lnTo>
                  <a:pt x="7645979"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nSpc>
                <a:spcPct val="90000"/>
              </a:lnSpc>
              <a:spcAft>
                <a:spcPts val="1000"/>
              </a:spcAft>
            </a:pPr>
            <a:endParaRPr lang="en-US" sz="1200" dirty="0">
              <a:solidFill>
                <a:prstClr val="white"/>
              </a:solidFill>
              <a:sym typeface="+mn-lt"/>
            </a:endParaRPr>
          </a:p>
        </p:txBody>
      </p:sp>
      <p:pic>
        <p:nvPicPr>
          <p:cNvPr id="9" name="Picture 8"/>
          <p:cNvPicPr>
            <a:picLocks noChangeAspect="1"/>
          </p:cNvPicPr>
          <p:nvPr userDrawn="1"/>
        </p:nvPicPr>
        <p:blipFill rotWithShape="1">
          <a:blip r:embed="rId6">
            <a:extLst>
              <a:ext uri="{28A0092B-C50C-407E-A947-70E740481C1C}">
                <a14:useLocalDpi xmlns:a14="http://schemas.microsoft.com/office/drawing/2010/main" val="0"/>
              </a:ext>
            </a:extLst>
          </a:blip>
          <a:srcRect t="9052" b="6867"/>
          <a:stretch/>
        </p:blipFill>
        <p:spPr>
          <a:xfrm rot="120000">
            <a:off x="6567628" y="3407803"/>
            <a:ext cx="2694666" cy="3456551"/>
          </a:xfrm>
          <a:custGeom>
            <a:avLst/>
            <a:gdLst>
              <a:gd name="connsiteX0" fmla="*/ 2068299 w 2694666"/>
              <a:gd name="connsiteY0" fmla="*/ 0 h 3456551"/>
              <a:gd name="connsiteX1" fmla="*/ 2694666 w 2694666"/>
              <a:gd name="connsiteY1" fmla="*/ 0 h 3456551"/>
              <a:gd name="connsiteX2" fmla="*/ 2694666 w 2694666"/>
              <a:gd name="connsiteY2" fmla="*/ 3456551 h 3456551"/>
              <a:gd name="connsiteX3" fmla="*/ 1434992 w 2694666"/>
              <a:gd name="connsiteY3" fmla="*/ 3456551 h 3456551"/>
              <a:gd name="connsiteX4" fmla="*/ 0 w 2694666"/>
              <a:gd name="connsiteY4" fmla="*/ 0 h 3456551"/>
              <a:gd name="connsiteX5" fmla="*/ 1825478 w 2694666"/>
              <a:gd name="connsiteY5" fmla="*/ 0 h 3456551"/>
              <a:gd name="connsiteX6" fmla="*/ 1138791 w 2694666"/>
              <a:gd name="connsiteY6" fmla="*/ 3456551 h 3456551"/>
              <a:gd name="connsiteX7" fmla="*/ 0 w 2694666"/>
              <a:gd name="connsiteY7" fmla="*/ 3456551 h 3456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94666" h="3456551">
                <a:moveTo>
                  <a:pt x="2068299" y="0"/>
                </a:moveTo>
                <a:lnTo>
                  <a:pt x="2694666" y="0"/>
                </a:lnTo>
                <a:lnTo>
                  <a:pt x="2694666" y="3456551"/>
                </a:lnTo>
                <a:lnTo>
                  <a:pt x="1434992" y="3456551"/>
                </a:lnTo>
                <a:close/>
                <a:moveTo>
                  <a:pt x="0" y="0"/>
                </a:moveTo>
                <a:lnTo>
                  <a:pt x="1825478" y="0"/>
                </a:lnTo>
                <a:lnTo>
                  <a:pt x="1138791" y="3456551"/>
                </a:lnTo>
                <a:lnTo>
                  <a:pt x="0" y="3456551"/>
                </a:lnTo>
                <a:close/>
              </a:path>
            </a:pathLst>
          </a:custGeom>
        </p:spPr>
      </p:pic>
      <p:sp>
        <p:nvSpPr>
          <p:cNvPr id="4" name="Title 3"/>
          <p:cNvSpPr>
            <a:spLocks noGrp="1"/>
          </p:cNvSpPr>
          <p:nvPr>
            <p:ph type="title"/>
          </p:nvPr>
        </p:nvSpPr>
        <p:spPr>
          <a:xfrm>
            <a:off x="317146" y="324884"/>
            <a:ext cx="7245704" cy="443198"/>
          </a:xfrm>
        </p:spPr>
        <p:txBody>
          <a:bodyPr/>
          <a:lstStyle>
            <a:lvl1pPr>
              <a:lnSpc>
                <a:spcPct val="90000"/>
              </a:lnSpc>
              <a:defRPr sz="3200">
                <a:solidFill>
                  <a:schemeClr val="bg1"/>
                </a:solidFill>
              </a:defRPr>
            </a:lvl1pPr>
          </a:lstStyle>
          <a:p>
            <a:r>
              <a:rPr lang="en-US"/>
              <a:t>Click to edit Master title style</a:t>
            </a:r>
          </a:p>
        </p:txBody>
      </p:sp>
      <p:sp>
        <p:nvSpPr>
          <p:cNvPr id="11" name="Slide number">
            <a:extLst>
              <a:ext uri="{FF2B5EF4-FFF2-40B4-BE49-F238E27FC236}">
                <a16:creationId xmlns:a16="http://schemas.microsoft.com/office/drawing/2014/main" xmlns="" id="{15C3E21A-E5C1-49F6-A2DE-1BFA1D65251B}"/>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accent2"/>
                </a:solidFill>
              </a:rPr>
              <a:pPr marL="0" lvl="0" indent="0" algn="r">
                <a:buNone/>
              </a:pPr>
              <a:t>‹Nr.›</a:t>
            </a:fld>
            <a:endParaRPr lang="en-US" sz="900" noProof="0" dirty="0">
              <a:solidFill>
                <a:schemeClr val="accent2"/>
              </a:solidFill>
            </a:endParaRPr>
          </a:p>
        </p:txBody>
      </p:sp>
      <p:sp>
        <p:nvSpPr>
          <p:cNvPr id="15" name="Datumsplatzhalter 3">
            <a:extLst>
              <a:ext uri="{FF2B5EF4-FFF2-40B4-BE49-F238E27FC236}">
                <a16:creationId xmlns:a16="http://schemas.microsoft.com/office/drawing/2014/main" xmlns="" id="{A6C910AA-EAED-4820-8799-21F5333506A8}"/>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accent2"/>
                </a:solidFill>
              </a:defRPr>
            </a:lvl1pPr>
          </a:lstStyle>
          <a:p>
            <a:fld id="{8E6D5376-9511-4D4F-A2F6-FB39A98ABCE4}" type="datetime4">
              <a:rPr lang="de-DE" smtClean="0"/>
              <a:t>11. Mai 2020</a:t>
            </a:fld>
            <a:endParaRPr lang="de-DE" dirty="0"/>
          </a:p>
        </p:txBody>
      </p:sp>
      <p:sp>
        <p:nvSpPr>
          <p:cNvPr id="16" name="Fußzeilenplatzhalter 4">
            <a:extLst>
              <a:ext uri="{FF2B5EF4-FFF2-40B4-BE49-F238E27FC236}">
                <a16:creationId xmlns:a16="http://schemas.microsoft.com/office/drawing/2014/main" xmlns="" id="{7C2BDBA6-D86D-4556-8585-3CF8FE644093}"/>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accent2"/>
                </a:solidFill>
              </a:defRPr>
            </a:lvl1pPr>
          </a:lstStyle>
          <a:p>
            <a:r>
              <a:rPr lang="de-DE"/>
              <a:t>- vertraulich -</a:t>
            </a:r>
            <a:endParaRPr lang="de-DE" dirty="0"/>
          </a:p>
        </p:txBody>
      </p:sp>
      <p:pic>
        <p:nvPicPr>
          <p:cNvPr id="13" name="Picture 12">
            <a:extLst>
              <a:ext uri="{FF2B5EF4-FFF2-40B4-BE49-F238E27FC236}">
                <a16:creationId xmlns:a16="http://schemas.microsoft.com/office/drawing/2014/main" xmlns="" id="{9AF5E4AD-00B3-4FC1-B423-FD9A00AE91C4}"/>
              </a:ext>
            </a:extLst>
          </p:cNvPr>
          <p:cNvPicPr>
            <a:picLocks noChangeAspect="1"/>
          </p:cNvPicPr>
          <p:nvPr userDrawn="1"/>
        </p:nvPicPr>
        <p:blipFill>
          <a:blip r:embed="rId7"/>
          <a:stretch>
            <a:fillRect/>
          </a:stretch>
        </p:blipFill>
        <p:spPr>
          <a:xfrm>
            <a:off x="317146" y="6136200"/>
            <a:ext cx="2235600" cy="332201"/>
          </a:xfrm>
          <a:prstGeom prst="rect">
            <a:avLst/>
          </a:prstGeom>
        </p:spPr>
      </p:pic>
      <p:pic>
        <p:nvPicPr>
          <p:cNvPr id="18" name="Picture 17">
            <a:extLst>
              <a:ext uri="{FF2B5EF4-FFF2-40B4-BE49-F238E27FC236}">
                <a16:creationId xmlns:a16="http://schemas.microsoft.com/office/drawing/2014/main" xmlns="" id="{34412939-29BE-4613-B844-DE08E6A8E1EA}"/>
              </a:ext>
            </a:extLst>
          </p:cNvPr>
          <p:cNvPicPr>
            <a:picLocks noChangeAspect="1"/>
          </p:cNvPicPr>
          <p:nvPr userDrawn="1"/>
        </p:nvPicPr>
        <p:blipFill>
          <a:blip r:embed="rId8"/>
          <a:stretch>
            <a:fillRect/>
          </a:stretch>
        </p:blipFill>
        <p:spPr>
          <a:xfrm>
            <a:off x="9583580" y="6084095"/>
            <a:ext cx="2296476" cy="421021"/>
          </a:xfrm>
          <a:prstGeom prst="rect">
            <a:avLst/>
          </a:prstGeom>
        </p:spPr>
      </p:pic>
    </p:spTree>
    <p:extLst>
      <p:ext uri="{BB962C8B-B14F-4D97-AF65-F5344CB8AC3E}">
        <p14:creationId xmlns:p14="http://schemas.microsoft.com/office/powerpoint/2010/main" val="3369865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rgbClr val="F2F2F2"/>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18235301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75" name="think-cell Slide" r:id="rId4" imgW="270" imgH="270" progId="TCLayout.ActiveDocument.1">
                  <p:embed/>
                </p:oleObj>
              </mc:Choice>
              <mc:Fallback>
                <p:oleObj name="think-cell Slide" r:id="rId4" imgW="270" imgH="270" progId="TCLayout.ActiveDocument.1">
                  <p:embed/>
                  <p:pic>
                    <p:nvPicPr>
                      <p:cNvPr id="4" name="Object 3"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itle 7"/>
          <p:cNvSpPr>
            <a:spLocks noGrp="1"/>
          </p:cNvSpPr>
          <p:nvPr>
            <p:ph type="title"/>
          </p:nvPr>
        </p:nvSpPr>
        <p:spPr>
          <a:xfrm>
            <a:off x="317146" y="324884"/>
            <a:ext cx="11551004" cy="443198"/>
          </a:xfrm>
        </p:spPr>
        <p:txBody>
          <a:bodyPr/>
          <a:lstStyle>
            <a:lvl1pPr>
              <a:lnSpc>
                <a:spcPct val="90000"/>
              </a:lnSpc>
              <a:defRPr sz="3200">
                <a:solidFill>
                  <a:srgbClr val="575757"/>
                </a:solidFill>
              </a:defRPr>
            </a:lvl1pPr>
          </a:lstStyle>
          <a:p>
            <a:r>
              <a:rPr lang="en-US" dirty="0"/>
              <a:t>Click to edit Master title style</a:t>
            </a:r>
          </a:p>
        </p:txBody>
      </p:sp>
      <p:sp>
        <p:nvSpPr>
          <p:cNvPr id="12" name="Datumsplatzhalter 3">
            <a:extLst>
              <a:ext uri="{FF2B5EF4-FFF2-40B4-BE49-F238E27FC236}">
                <a16:creationId xmlns:a16="http://schemas.microsoft.com/office/drawing/2014/main" xmlns="" id="{B520A9A1-B2FC-4671-AB3A-198FD9DEE5FF}"/>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accent2"/>
                </a:solidFill>
              </a:defRPr>
            </a:lvl1pPr>
          </a:lstStyle>
          <a:p>
            <a:fld id="{9D9CF575-5639-4F81-A8AA-59CC0F2A6490}" type="datetime4">
              <a:rPr lang="de-DE" smtClean="0"/>
              <a:t>11. Mai 2020</a:t>
            </a:fld>
            <a:endParaRPr lang="de-DE" dirty="0"/>
          </a:p>
        </p:txBody>
      </p:sp>
      <p:sp>
        <p:nvSpPr>
          <p:cNvPr id="13" name="Fußzeilenplatzhalter 4">
            <a:extLst>
              <a:ext uri="{FF2B5EF4-FFF2-40B4-BE49-F238E27FC236}">
                <a16:creationId xmlns:a16="http://schemas.microsoft.com/office/drawing/2014/main" xmlns="" id="{95288B75-C419-4674-BCB9-99394C1D18C4}"/>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accent2"/>
                </a:solidFill>
              </a:defRPr>
            </a:lvl1pPr>
          </a:lstStyle>
          <a:p>
            <a:r>
              <a:rPr lang="de-DE"/>
              <a:t>- vertraulich -</a:t>
            </a:r>
            <a:endParaRPr lang="de-DE" dirty="0"/>
          </a:p>
        </p:txBody>
      </p:sp>
    </p:spTree>
    <p:extLst>
      <p:ext uri="{BB962C8B-B14F-4D97-AF65-F5344CB8AC3E}">
        <p14:creationId xmlns:p14="http://schemas.microsoft.com/office/powerpoint/2010/main" val="16573120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Big statement green">
    <p:bg>
      <p:bgPr>
        <a:solidFill>
          <a:schemeClr val="accent2"/>
        </a:solidFill>
        <a:effectLst/>
      </p:bgPr>
    </p:bg>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2"/>
            </p:custDataLst>
            <p:extLst>
              <p:ext uri="{D42A27DB-BD31-4B8C-83A1-F6EECF244321}">
                <p14:modId xmlns:p14="http://schemas.microsoft.com/office/powerpoint/2010/main" val="158866170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1507" name="think-cell Slide" r:id="rId4" imgW="270" imgH="270" progId="TCLayout.ActiveDocument.1">
                  <p:embed/>
                </p:oleObj>
              </mc:Choice>
              <mc:Fallback>
                <p:oleObj name="think-cell Slide" r:id="rId4" imgW="270" imgH="270" progId="TCLayout.ActiveDocument.1">
                  <p:embed/>
                  <p:pic>
                    <p:nvPicPr>
                      <p:cNvPr id="5" name="Object 4"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itle 1"/>
          <p:cNvSpPr>
            <a:spLocks noGrp="1"/>
          </p:cNvSpPr>
          <p:nvPr>
            <p:ph type="title" hasCustomPrompt="1"/>
          </p:nvPr>
        </p:nvSpPr>
        <p:spPr>
          <a:xfrm>
            <a:off x="314324" y="3826333"/>
            <a:ext cx="11553825" cy="1606550"/>
          </a:xfrm>
        </p:spPr>
        <p:txBody>
          <a:bodyPr anchor="b">
            <a:noAutofit/>
          </a:bodyPr>
          <a:lstStyle>
            <a:lvl1pPr marL="0" algn="l" defTabSz="914400" rtl="0" eaLnBrk="1" fontAlgn="auto" latinLnBrk="0" hangingPunct="1">
              <a:lnSpc>
                <a:spcPts val="6000"/>
              </a:lnSpc>
              <a:spcBef>
                <a:spcPts val="0"/>
              </a:spcBef>
              <a:spcAft>
                <a:spcPts val="0"/>
              </a:spcAft>
              <a:defRPr lang="en-US" sz="5400" kern="1200" baseline="0" dirty="0">
                <a:solidFill>
                  <a:schemeClr val="bg1"/>
                </a:solidFill>
                <a:latin typeface="+mj-lt"/>
                <a:ea typeface="+mj-ea"/>
                <a:cs typeface="+mj-cs"/>
                <a:sym typeface="+mj-lt"/>
              </a:defRPr>
            </a:lvl1pPr>
          </a:lstStyle>
          <a:p>
            <a:r>
              <a:rPr lang="en-US" dirty="0"/>
              <a:t>Click to add big statement text</a:t>
            </a:r>
          </a:p>
        </p:txBody>
      </p:sp>
      <p:sp>
        <p:nvSpPr>
          <p:cNvPr id="7" name="Slide number">
            <a:extLst>
              <a:ext uri="{FF2B5EF4-FFF2-40B4-BE49-F238E27FC236}">
                <a16:creationId xmlns:a16="http://schemas.microsoft.com/office/drawing/2014/main" xmlns="" id="{1ABF97F5-141A-4B60-AF33-CA727AC123D1}"/>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bg1"/>
                </a:solidFill>
              </a:rPr>
              <a:pPr marL="0" lvl="0" indent="0" algn="r">
                <a:buNone/>
              </a:pPr>
              <a:t>‹Nr.›</a:t>
            </a:fld>
            <a:endParaRPr lang="en-US" sz="900" noProof="0" dirty="0">
              <a:solidFill>
                <a:schemeClr val="bg1"/>
              </a:solidFill>
            </a:endParaRPr>
          </a:p>
        </p:txBody>
      </p:sp>
      <p:sp>
        <p:nvSpPr>
          <p:cNvPr id="13" name="Datumsplatzhalter 3">
            <a:extLst>
              <a:ext uri="{FF2B5EF4-FFF2-40B4-BE49-F238E27FC236}">
                <a16:creationId xmlns:a16="http://schemas.microsoft.com/office/drawing/2014/main" xmlns="" id="{C464AB82-D729-4D07-8057-260C877C93E0}"/>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bg1"/>
                </a:solidFill>
              </a:defRPr>
            </a:lvl1pPr>
          </a:lstStyle>
          <a:p>
            <a:fld id="{E2FBF5AF-1FC6-4717-B22A-BF79815E0597}" type="datetime4">
              <a:rPr lang="de-DE" smtClean="0"/>
              <a:t>11. Mai 2020</a:t>
            </a:fld>
            <a:endParaRPr lang="de-DE" dirty="0"/>
          </a:p>
        </p:txBody>
      </p:sp>
      <p:sp>
        <p:nvSpPr>
          <p:cNvPr id="14" name="Fußzeilenplatzhalter 4">
            <a:extLst>
              <a:ext uri="{FF2B5EF4-FFF2-40B4-BE49-F238E27FC236}">
                <a16:creationId xmlns:a16="http://schemas.microsoft.com/office/drawing/2014/main" xmlns="" id="{D19AF3B1-D4A2-4AC8-A702-4F3827CA2B06}"/>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bg1"/>
                </a:solidFill>
              </a:defRPr>
            </a:lvl1pPr>
          </a:lstStyle>
          <a:p>
            <a:r>
              <a:rPr lang="de-DE"/>
              <a:t>- vertraulich -</a:t>
            </a:r>
            <a:endParaRPr lang="de-DE" dirty="0"/>
          </a:p>
        </p:txBody>
      </p:sp>
    </p:spTree>
    <p:extLst>
      <p:ext uri="{BB962C8B-B14F-4D97-AF65-F5344CB8AC3E}">
        <p14:creationId xmlns:p14="http://schemas.microsoft.com/office/powerpoint/2010/main" val="2705580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Big statement icon">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39412714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2531" name="think-cell Slide" r:id="rId4" imgW="270" imgH="270" progId="TCLayout.ActiveDocument.1">
                  <p:embed/>
                </p:oleObj>
              </mc:Choice>
              <mc:Fallback>
                <p:oleObj name="think-cell Slide" r:id="rId4" imgW="270" imgH="270" progId="TCLayout.ActiveDocument.1">
                  <p:embed/>
                  <p:pic>
                    <p:nvPicPr>
                      <p:cNvPr id="4" name="Object 3"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Rectangle 5"/>
          <p:cNvSpPr/>
          <p:nvPr userDrawn="1"/>
        </p:nvSpPr>
        <p:spPr bwMode="white">
          <a:xfrm>
            <a:off x="314325" y="625475"/>
            <a:ext cx="932688" cy="93268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200" dirty="0">
              <a:solidFill>
                <a:schemeClr val="bg1"/>
              </a:solidFill>
              <a:latin typeface="+mn-lt"/>
              <a:ea typeface="+mn-ea"/>
              <a:cs typeface="+mn-cs"/>
              <a:sym typeface="+mn-lt"/>
            </a:endParaRPr>
          </a:p>
        </p:txBody>
      </p:sp>
      <p:sp>
        <p:nvSpPr>
          <p:cNvPr id="7" name="Title 1"/>
          <p:cNvSpPr>
            <a:spLocks noGrp="1"/>
          </p:cNvSpPr>
          <p:nvPr>
            <p:ph type="title" hasCustomPrompt="1"/>
          </p:nvPr>
        </p:nvSpPr>
        <p:spPr>
          <a:xfrm>
            <a:off x="314325" y="3826333"/>
            <a:ext cx="11553825" cy="1606550"/>
          </a:xfrm>
          <a:prstGeom prst="rect">
            <a:avLst/>
          </a:prstGeom>
        </p:spPr>
        <p:txBody>
          <a:bodyPr anchor="b">
            <a:noAutofit/>
          </a:bodyPr>
          <a:lstStyle>
            <a:lvl1pPr marL="0" algn="l" defTabSz="914400" rtl="0" eaLnBrk="1" fontAlgn="auto" latinLnBrk="0" hangingPunct="1">
              <a:lnSpc>
                <a:spcPts val="6000"/>
              </a:lnSpc>
              <a:spcBef>
                <a:spcPts val="0"/>
              </a:spcBef>
              <a:spcAft>
                <a:spcPts val="0"/>
              </a:spcAft>
              <a:defRPr lang="en-US" sz="5400" kern="1200" baseline="0" dirty="0">
                <a:solidFill>
                  <a:srgbClr val="575757"/>
                </a:solidFill>
                <a:latin typeface="+mj-lt"/>
                <a:ea typeface="+mj-ea"/>
                <a:cs typeface="+mj-cs"/>
                <a:sym typeface="+mj-lt"/>
              </a:defRPr>
            </a:lvl1pPr>
          </a:lstStyle>
          <a:p>
            <a:r>
              <a:rPr lang="en-US" dirty="0"/>
              <a:t>Click to add big statement text</a:t>
            </a:r>
          </a:p>
        </p:txBody>
      </p:sp>
      <p:sp>
        <p:nvSpPr>
          <p:cNvPr id="8" name="Slide number">
            <a:extLst>
              <a:ext uri="{FF2B5EF4-FFF2-40B4-BE49-F238E27FC236}">
                <a16:creationId xmlns:a16="http://schemas.microsoft.com/office/drawing/2014/main" xmlns="" id="{AB6AF9F7-A227-44F5-9A7C-05D73178DFE5}"/>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accent2"/>
                </a:solidFill>
              </a:rPr>
              <a:pPr marL="0" lvl="0" indent="0" algn="r">
                <a:buNone/>
              </a:pPr>
              <a:t>‹Nr.›</a:t>
            </a:fld>
            <a:endParaRPr lang="en-US" sz="900" noProof="0" dirty="0">
              <a:solidFill>
                <a:schemeClr val="accent2"/>
              </a:solidFill>
            </a:endParaRPr>
          </a:p>
        </p:txBody>
      </p:sp>
      <p:sp>
        <p:nvSpPr>
          <p:cNvPr id="11" name="Datumsplatzhalter 3">
            <a:extLst>
              <a:ext uri="{FF2B5EF4-FFF2-40B4-BE49-F238E27FC236}">
                <a16:creationId xmlns:a16="http://schemas.microsoft.com/office/drawing/2014/main" xmlns="" id="{FC5FAB60-8F62-4AFD-A958-03D89D42A55B}"/>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accent2"/>
                </a:solidFill>
              </a:defRPr>
            </a:lvl1pPr>
          </a:lstStyle>
          <a:p>
            <a:fld id="{E5A99C34-3EBF-4618-93B5-BE603F9E199F}" type="datetime4">
              <a:rPr lang="de-DE" smtClean="0"/>
              <a:t>11. Mai 2020</a:t>
            </a:fld>
            <a:endParaRPr lang="de-DE" dirty="0"/>
          </a:p>
        </p:txBody>
      </p:sp>
      <p:sp>
        <p:nvSpPr>
          <p:cNvPr id="12" name="Fußzeilenplatzhalter 4">
            <a:extLst>
              <a:ext uri="{FF2B5EF4-FFF2-40B4-BE49-F238E27FC236}">
                <a16:creationId xmlns:a16="http://schemas.microsoft.com/office/drawing/2014/main" xmlns="" id="{862CEA4D-DB62-4E1C-92AC-14497FCAFB70}"/>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accent2"/>
                </a:solidFill>
              </a:defRPr>
            </a:lvl1pPr>
          </a:lstStyle>
          <a:p>
            <a:r>
              <a:rPr lang="de-DE"/>
              <a:t>- vertraulich -</a:t>
            </a:r>
            <a:endParaRPr lang="de-DE" dirty="0"/>
          </a:p>
        </p:txBody>
      </p:sp>
    </p:spTree>
    <p:extLst>
      <p:ext uri="{BB962C8B-B14F-4D97-AF65-F5344CB8AC3E}">
        <p14:creationId xmlns:p14="http://schemas.microsoft.com/office/powerpoint/2010/main" val="33796626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Quote">
    <p:bg>
      <p:bgPr>
        <a:solidFill>
          <a:srgbClr val="1C1C1C"/>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180290619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3555" name="think-cell Slide" r:id="rId4" imgW="324" imgH="324" progId="TCLayout.ActiveDocument.1">
                  <p:embed/>
                </p:oleObj>
              </mc:Choice>
              <mc:Fallback>
                <p:oleObj name="think-cell Slide" r:id="rId4" imgW="324" imgH="324"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pic>
        <p:nvPicPr>
          <p:cNvPr id="7" name="Picture 6"/>
          <p:cNvPicPr>
            <a:picLocks noChangeAspect="1"/>
          </p:cNvPicPr>
          <p:nvPr userDrawn="1"/>
        </p:nvPicPr>
        <p:blipFill rotWithShape="1">
          <a:blip r:embed="rId6">
            <a:extLst>
              <a:ext uri="{28A0092B-C50C-407E-A947-70E740481C1C}">
                <a14:useLocalDpi xmlns:a14="http://schemas.microsoft.com/office/drawing/2010/main" val="0"/>
              </a:ext>
            </a:extLst>
          </a:blip>
          <a:srcRect r="3634" b="1258"/>
          <a:stretch/>
        </p:blipFill>
        <p:spPr>
          <a:xfrm rot="16200000" flipH="1">
            <a:off x="6797461" y="101443"/>
            <a:ext cx="769257" cy="10019821"/>
          </a:xfrm>
          <a:custGeom>
            <a:avLst/>
            <a:gdLst>
              <a:gd name="connsiteX0" fmla="*/ 0 w 769257"/>
              <a:gd name="connsiteY0" fmla="*/ 0 h 10019821"/>
              <a:gd name="connsiteX1" fmla="*/ 0 w 769257"/>
              <a:gd name="connsiteY1" fmla="*/ 4631160 h 10019821"/>
              <a:gd name="connsiteX2" fmla="*/ 216750 w 769257"/>
              <a:gd name="connsiteY2" fmla="*/ 999646 h 10019821"/>
              <a:gd name="connsiteX3" fmla="*/ 197800 w 769257"/>
              <a:gd name="connsiteY3" fmla="*/ 10019821 h 10019821"/>
              <a:gd name="connsiteX4" fmla="*/ 769257 w 769257"/>
              <a:gd name="connsiteY4" fmla="*/ 10019821 h 10019821"/>
              <a:gd name="connsiteX5" fmla="*/ 769257 w 769257"/>
              <a:gd name="connsiteY5" fmla="*/ 0 h 100198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9257" h="10019821">
                <a:moveTo>
                  <a:pt x="0" y="0"/>
                </a:moveTo>
                <a:lnTo>
                  <a:pt x="0" y="4631160"/>
                </a:lnTo>
                <a:lnTo>
                  <a:pt x="216750" y="999646"/>
                </a:lnTo>
                <a:lnTo>
                  <a:pt x="197800" y="10019821"/>
                </a:lnTo>
                <a:lnTo>
                  <a:pt x="769257" y="10019821"/>
                </a:lnTo>
                <a:lnTo>
                  <a:pt x="769257" y="0"/>
                </a:lnTo>
                <a:close/>
              </a:path>
            </a:pathLst>
          </a:custGeom>
        </p:spPr>
      </p:pic>
      <p:sp>
        <p:nvSpPr>
          <p:cNvPr id="59" name="Freeform 58"/>
          <p:cNvSpPr>
            <a:spLocks/>
          </p:cNvSpPr>
          <p:nvPr/>
        </p:nvSpPr>
        <p:spPr bwMode="white">
          <a:xfrm flipH="1">
            <a:off x="0" y="0"/>
            <a:ext cx="12192000" cy="5867335"/>
          </a:xfrm>
          <a:custGeom>
            <a:avLst/>
            <a:gdLst>
              <a:gd name="connsiteX0" fmla="*/ 12192000 w 12192000"/>
              <a:gd name="connsiteY0" fmla="*/ 0 h 5867335"/>
              <a:gd name="connsiteX1" fmla="*/ 0 w 12192000"/>
              <a:gd name="connsiteY1" fmla="*/ 0 h 5867335"/>
              <a:gd name="connsiteX2" fmla="*/ 0 w 12192000"/>
              <a:gd name="connsiteY2" fmla="*/ 4945992 h 5867335"/>
              <a:gd name="connsiteX3" fmla="*/ 9041587 w 12192000"/>
              <a:gd name="connsiteY3" fmla="*/ 4945992 h 5867335"/>
              <a:gd name="connsiteX4" fmla="*/ 9974275 w 12192000"/>
              <a:gd name="connsiteY4" fmla="*/ 5867335 h 5867335"/>
              <a:gd name="connsiteX5" fmla="*/ 9974275 w 12192000"/>
              <a:gd name="connsiteY5" fmla="*/ 4945992 h 5867335"/>
              <a:gd name="connsiteX6" fmla="*/ 12192000 w 12192000"/>
              <a:gd name="connsiteY6" fmla="*/ 4945992 h 5867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5867335">
                <a:moveTo>
                  <a:pt x="12192000" y="0"/>
                </a:moveTo>
                <a:lnTo>
                  <a:pt x="0" y="0"/>
                </a:lnTo>
                <a:lnTo>
                  <a:pt x="0" y="4945992"/>
                </a:lnTo>
                <a:lnTo>
                  <a:pt x="9041587" y="4945992"/>
                </a:lnTo>
                <a:lnTo>
                  <a:pt x="9974275" y="5867335"/>
                </a:lnTo>
                <a:lnTo>
                  <a:pt x="9974275" y="4945992"/>
                </a:lnTo>
                <a:lnTo>
                  <a:pt x="12192000" y="4945992"/>
                </a:lnTo>
                <a:close/>
              </a:path>
            </a:pathLst>
          </a:custGeom>
          <a:solidFill>
            <a:schemeClr val="accent2"/>
          </a:solidFill>
          <a:ln>
            <a:noFill/>
          </a:ln>
          <a:effectLst/>
        </p:spPr>
        <p:txBody>
          <a:bodyPr vert="horz" wrap="square" lIns="91440" tIns="45720" rIns="91440" bIns="45720" numCol="1" anchor="t" anchorCtr="0" compatLnSpc="1">
            <a:prstTxWarp prst="textNoShape">
              <a:avLst/>
            </a:prstTxWarp>
            <a:noAutofit/>
          </a:bodyPr>
          <a:lstStyle/>
          <a:p>
            <a:endParaRPr lang="en-US" dirty="0">
              <a:latin typeface="+mn-lt"/>
              <a:ea typeface="+mn-ea"/>
              <a:cs typeface="+mn-cs"/>
              <a:sym typeface="+mn-lt"/>
            </a:endParaRPr>
          </a:p>
        </p:txBody>
      </p:sp>
      <p:sp>
        <p:nvSpPr>
          <p:cNvPr id="10" name="Slide number">
            <a:extLst>
              <a:ext uri="{FF2B5EF4-FFF2-40B4-BE49-F238E27FC236}">
                <a16:creationId xmlns:a16="http://schemas.microsoft.com/office/drawing/2014/main" xmlns="" id="{5DE81E44-A755-4037-8177-2AC37AE63FA0}"/>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bg1"/>
                </a:solidFill>
              </a:rPr>
              <a:pPr marL="0" lvl="0" indent="0" algn="r">
                <a:buNone/>
              </a:pPr>
              <a:t>‹Nr.›</a:t>
            </a:fld>
            <a:endParaRPr lang="en-US" sz="900" noProof="0" dirty="0">
              <a:solidFill>
                <a:schemeClr val="bg1"/>
              </a:solidFill>
            </a:endParaRPr>
          </a:p>
        </p:txBody>
      </p:sp>
      <p:sp>
        <p:nvSpPr>
          <p:cNvPr id="12" name="Datumsplatzhalter 3">
            <a:extLst>
              <a:ext uri="{FF2B5EF4-FFF2-40B4-BE49-F238E27FC236}">
                <a16:creationId xmlns:a16="http://schemas.microsoft.com/office/drawing/2014/main" xmlns="" id="{6185D7A3-55C7-4856-8AB5-C1E275356B71}"/>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bg1"/>
                </a:solidFill>
              </a:defRPr>
            </a:lvl1pPr>
          </a:lstStyle>
          <a:p>
            <a:fld id="{4F47AC27-8046-4783-8B97-D7068A38C065}" type="datetime4">
              <a:rPr lang="de-DE" smtClean="0"/>
              <a:t>11. Mai 2020</a:t>
            </a:fld>
            <a:endParaRPr lang="de-DE" dirty="0"/>
          </a:p>
        </p:txBody>
      </p:sp>
      <p:sp>
        <p:nvSpPr>
          <p:cNvPr id="13" name="Fußzeilenplatzhalter 4">
            <a:extLst>
              <a:ext uri="{FF2B5EF4-FFF2-40B4-BE49-F238E27FC236}">
                <a16:creationId xmlns:a16="http://schemas.microsoft.com/office/drawing/2014/main" xmlns="" id="{4CE1E546-4031-41F9-B25F-61AF9DCCC5B6}"/>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bg1"/>
                </a:solidFill>
              </a:defRPr>
            </a:lvl1pPr>
          </a:lstStyle>
          <a:p>
            <a:r>
              <a:rPr lang="de-DE"/>
              <a:t>- vertraulich -</a:t>
            </a:r>
            <a:endParaRPr lang="de-DE" dirty="0"/>
          </a:p>
        </p:txBody>
      </p:sp>
    </p:spTree>
    <p:extLst>
      <p:ext uri="{BB962C8B-B14F-4D97-AF65-F5344CB8AC3E}">
        <p14:creationId xmlns:p14="http://schemas.microsoft.com/office/powerpoint/2010/main" val="12021792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Special gray">
    <p:bg>
      <p:bgPr>
        <a:solidFill>
          <a:schemeClr val="tx1">
            <a:lumMod val="50000"/>
          </a:schemeClr>
        </a:solidFill>
        <a:effectLst/>
      </p:bgPr>
    </p:bg>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userDrawn="1">
            <p:custDataLst>
              <p:tags r:id="rId2"/>
            </p:custDataLst>
            <p:extLst>
              <p:ext uri="{D42A27DB-BD31-4B8C-83A1-F6EECF244321}">
                <p14:modId xmlns:p14="http://schemas.microsoft.com/office/powerpoint/2010/main" val="378761411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4579" name="think-cell Slide" r:id="rId4" imgW="270" imgH="270" progId="TCLayout.ActiveDocument.1">
                  <p:embed/>
                </p:oleObj>
              </mc:Choice>
              <mc:Fallback>
                <p:oleObj name="think-cell Slide" r:id="rId4" imgW="270" imgH="270" progId="TCLayout.ActiveDocument.1">
                  <p:embed/>
                  <p:pic>
                    <p:nvPicPr>
                      <p:cNvPr id="6" name="Object 5"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317146" y="324884"/>
            <a:ext cx="11551004" cy="443198"/>
          </a:xfrm>
        </p:spPr>
        <p:txBody>
          <a:bodyPr/>
          <a:lstStyle>
            <a:lvl1pPr>
              <a:lnSpc>
                <a:spcPct val="90000"/>
              </a:lnSpc>
              <a:defRPr sz="3200">
                <a:solidFill>
                  <a:schemeClr val="bg1"/>
                </a:solidFill>
              </a:defRPr>
            </a:lvl1pPr>
          </a:lstStyle>
          <a:p>
            <a:r>
              <a:rPr lang="en-US"/>
              <a:t>Click to edit Master title style</a:t>
            </a:r>
          </a:p>
        </p:txBody>
      </p:sp>
      <p:sp>
        <p:nvSpPr>
          <p:cNvPr id="7" name="Slide number">
            <a:extLst>
              <a:ext uri="{FF2B5EF4-FFF2-40B4-BE49-F238E27FC236}">
                <a16:creationId xmlns:a16="http://schemas.microsoft.com/office/drawing/2014/main" xmlns="" id="{928DD9BB-657B-4FD5-B2F2-DEA5C8910FF5}"/>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bg1"/>
                </a:solidFill>
              </a:rPr>
              <a:pPr marL="0" lvl="0" indent="0" algn="r">
                <a:buNone/>
              </a:pPr>
              <a:t>‹Nr.›</a:t>
            </a:fld>
            <a:endParaRPr lang="en-US" sz="900" noProof="0" dirty="0">
              <a:solidFill>
                <a:schemeClr val="bg1"/>
              </a:solidFill>
            </a:endParaRPr>
          </a:p>
        </p:txBody>
      </p:sp>
      <p:sp>
        <p:nvSpPr>
          <p:cNvPr id="12" name="Datumsplatzhalter 3">
            <a:extLst>
              <a:ext uri="{FF2B5EF4-FFF2-40B4-BE49-F238E27FC236}">
                <a16:creationId xmlns:a16="http://schemas.microsoft.com/office/drawing/2014/main" xmlns="" id="{004590DC-E8EC-430C-9C5A-B4E3897C9771}"/>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bg1"/>
                </a:solidFill>
              </a:defRPr>
            </a:lvl1pPr>
          </a:lstStyle>
          <a:p>
            <a:fld id="{3ECB3240-AF3C-47C8-8599-9DCA89EE204C}" type="datetime4">
              <a:rPr lang="de-DE" smtClean="0"/>
              <a:t>11. Mai 2020</a:t>
            </a:fld>
            <a:endParaRPr lang="de-DE" dirty="0"/>
          </a:p>
        </p:txBody>
      </p:sp>
      <p:sp>
        <p:nvSpPr>
          <p:cNvPr id="13" name="Fußzeilenplatzhalter 4">
            <a:extLst>
              <a:ext uri="{FF2B5EF4-FFF2-40B4-BE49-F238E27FC236}">
                <a16:creationId xmlns:a16="http://schemas.microsoft.com/office/drawing/2014/main" xmlns="" id="{DB4CAEB5-E5C4-4BE7-A3DE-47F21D94E421}"/>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bg1"/>
                </a:solidFill>
              </a:defRPr>
            </a:lvl1pPr>
          </a:lstStyle>
          <a:p>
            <a:r>
              <a:rPr lang="de-DE"/>
              <a:t>- vertraulich -</a:t>
            </a:r>
            <a:endParaRPr lang="de-DE" dirty="0"/>
          </a:p>
        </p:txBody>
      </p:sp>
      <p:pic>
        <p:nvPicPr>
          <p:cNvPr id="17" name="Picture 16">
            <a:extLst>
              <a:ext uri="{FF2B5EF4-FFF2-40B4-BE49-F238E27FC236}">
                <a16:creationId xmlns:a16="http://schemas.microsoft.com/office/drawing/2014/main" xmlns="" id="{BCFF231A-436A-4FB6-85CC-70B963B2297C}"/>
              </a:ext>
            </a:extLst>
          </p:cNvPr>
          <p:cNvPicPr>
            <a:picLocks noChangeAspect="1"/>
          </p:cNvPicPr>
          <p:nvPr userDrawn="1"/>
        </p:nvPicPr>
        <p:blipFill>
          <a:blip r:embed="rId6"/>
          <a:stretch>
            <a:fillRect/>
          </a:stretch>
        </p:blipFill>
        <p:spPr>
          <a:xfrm>
            <a:off x="317146" y="6136290"/>
            <a:ext cx="2234385" cy="332021"/>
          </a:xfrm>
          <a:prstGeom prst="rect">
            <a:avLst/>
          </a:prstGeom>
        </p:spPr>
      </p:pic>
      <p:pic>
        <p:nvPicPr>
          <p:cNvPr id="14" name="Picture 13">
            <a:extLst>
              <a:ext uri="{FF2B5EF4-FFF2-40B4-BE49-F238E27FC236}">
                <a16:creationId xmlns:a16="http://schemas.microsoft.com/office/drawing/2014/main" xmlns="" id="{B94BA09F-11D9-41DA-B664-8973923BDC48}"/>
              </a:ext>
            </a:extLst>
          </p:cNvPr>
          <p:cNvPicPr>
            <a:picLocks noChangeAspect="1"/>
          </p:cNvPicPr>
          <p:nvPr userDrawn="1"/>
        </p:nvPicPr>
        <p:blipFill>
          <a:blip r:embed="rId7"/>
          <a:stretch>
            <a:fillRect/>
          </a:stretch>
        </p:blipFill>
        <p:spPr>
          <a:xfrm>
            <a:off x="9583580" y="6083525"/>
            <a:ext cx="2297454" cy="421200"/>
          </a:xfrm>
          <a:prstGeom prst="rect">
            <a:avLst/>
          </a:prstGeom>
        </p:spPr>
      </p:pic>
    </p:spTree>
    <p:extLst>
      <p:ext uri="{BB962C8B-B14F-4D97-AF65-F5344CB8AC3E}">
        <p14:creationId xmlns:p14="http://schemas.microsoft.com/office/powerpoint/2010/main" val="18300739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F2F2F2"/>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2358411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5603"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Datumsplatzhalter 3">
            <a:extLst>
              <a:ext uri="{FF2B5EF4-FFF2-40B4-BE49-F238E27FC236}">
                <a16:creationId xmlns:a16="http://schemas.microsoft.com/office/drawing/2014/main" xmlns="" id="{74B9ED40-219C-4A53-B5D6-D407B5695EA1}"/>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accent2"/>
                </a:solidFill>
              </a:defRPr>
            </a:lvl1pPr>
          </a:lstStyle>
          <a:p>
            <a:fld id="{9A27700E-DA92-47F0-8DC2-F48FA2E12437}" type="datetime4">
              <a:rPr lang="de-DE" smtClean="0"/>
              <a:t>11. Mai 2020</a:t>
            </a:fld>
            <a:endParaRPr lang="de-DE" dirty="0"/>
          </a:p>
        </p:txBody>
      </p:sp>
      <p:sp>
        <p:nvSpPr>
          <p:cNvPr id="8" name="Fußzeilenplatzhalter 4">
            <a:extLst>
              <a:ext uri="{FF2B5EF4-FFF2-40B4-BE49-F238E27FC236}">
                <a16:creationId xmlns:a16="http://schemas.microsoft.com/office/drawing/2014/main" xmlns="" id="{DEAEF535-A5C2-48E1-8FF0-59F8BE7899EC}"/>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accent2"/>
                </a:solidFill>
              </a:defRPr>
            </a:lvl1pPr>
          </a:lstStyle>
          <a:p>
            <a:r>
              <a:rPr lang="de-DE"/>
              <a:t>- vertraulich -</a:t>
            </a:r>
            <a:endParaRPr lang="de-DE" dirty="0"/>
          </a:p>
        </p:txBody>
      </p:sp>
    </p:spTree>
    <p:extLst>
      <p:ext uri="{BB962C8B-B14F-4D97-AF65-F5344CB8AC3E}">
        <p14:creationId xmlns:p14="http://schemas.microsoft.com/office/powerpoint/2010/main" val="30142520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Blank green">
    <p:bg>
      <p:bgPr>
        <a:solidFill>
          <a:schemeClr val="accent2"/>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74068363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6627"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Slide number">
            <a:extLst>
              <a:ext uri="{FF2B5EF4-FFF2-40B4-BE49-F238E27FC236}">
                <a16:creationId xmlns:a16="http://schemas.microsoft.com/office/drawing/2014/main" xmlns="" id="{E678BDFF-7828-4AC2-A705-C43D5A04BDD4}"/>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bg1"/>
                </a:solidFill>
              </a:rPr>
              <a:pPr marL="0" lvl="0" indent="0" algn="r">
                <a:buNone/>
              </a:pPr>
              <a:t>‹Nr.›</a:t>
            </a:fld>
            <a:endParaRPr lang="en-US" sz="900" noProof="0" dirty="0">
              <a:solidFill>
                <a:schemeClr val="bg1"/>
              </a:solidFill>
            </a:endParaRPr>
          </a:p>
        </p:txBody>
      </p:sp>
      <p:sp>
        <p:nvSpPr>
          <p:cNvPr id="11" name="Datumsplatzhalter 3">
            <a:extLst>
              <a:ext uri="{FF2B5EF4-FFF2-40B4-BE49-F238E27FC236}">
                <a16:creationId xmlns:a16="http://schemas.microsoft.com/office/drawing/2014/main" xmlns="" id="{12307DAE-EC95-4D75-8C2B-51766C32D95B}"/>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bg1"/>
                </a:solidFill>
              </a:defRPr>
            </a:lvl1pPr>
          </a:lstStyle>
          <a:p>
            <a:fld id="{43BDE415-1B57-4DFA-AF1A-4A285204D3DE}" type="datetime4">
              <a:rPr lang="de-DE" smtClean="0"/>
              <a:t>11. Mai 2020</a:t>
            </a:fld>
            <a:endParaRPr lang="de-DE" dirty="0"/>
          </a:p>
        </p:txBody>
      </p:sp>
      <p:sp>
        <p:nvSpPr>
          <p:cNvPr id="12" name="Fußzeilenplatzhalter 4">
            <a:extLst>
              <a:ext uri="{FF2B5EF4-FFF2-40B4-BE49-F238E27FC236}">
                <a16:creationId xmlns:a16="http://schemas.microsoft.com/office/drawing/2014/main" xmlns="" id="{98FA4054-56C8-426B-AE0D-E070885C33E6}"/>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bg1"/>
                </a:solidFill>
              </a:defRPr>
            </a:lvl1pPr>
          </a:lstStyle>
          <a:p>
            <a:r>
              <a:rPr lang="de-DE"/>
              <a:t>- vertraulich -</a:t>
            </a:r>
            <a:endParaRPr lang="de-DE" dirty="0"/>
          </a:p>
        </p:txBody>
      </p:sp>
      <p:pic>
        <p:nvPicPr>
          <p:cNvPr id="10" name="Picture 9">
            <a:extLst>
              <a:ext uri="{FF2B5EF4-FFF2-40B4-BE49-F238E27FC236}">
                <a16:creationId xmlns:a16="http://schemas.microsoft.com/office/drawing/2014/main" xmlns="" id="{37F11953-1334-4D50-B6B5-9F4A546A93D7}"/>
              </a:ext>
            </a:extLst>
          </p:cNvPr>
          <p:cNvPicPr>
            <a:picLocks noChangeAspect="1"/>
          </p:cNvPicPr>
          <p:nvPr userDrawn="1"/>
        </p:nvPicPr>
        <p:blipFill>
          <a:blip r:embed="rId6"/>
          <a:stretch>
            <a:fillRect/>
          </a:stretch>
        </p:blipFill>
        <p:spPr>
          <a:xfrm>
            <a:off x="317146" y="6136200"/>
            <a:ext cx="2235600" cy="332201"/>
          </a:xfrm>
          <a:prstGeom prst="rect">
            <a:avLst/>
          </a:prstGeom>
        </p:spPr>
      </p:pic>
      <p:pic>
        <p:nvPicPr>
          <p:cNvPr id="13" name="Picture 12">
            <a:extLst>
              <a:ext uri="{FF2B5EF4-FFF2-40B4-BE49-F238E27FC236}">
                <a16:creationId xmlns:a16="http://schemas.microsoft.com/office/drawing/2014/main" xmlns="" id="{4E3EB87E-945C-4940-B46E-1F2C28823DF0}"/>
              </a:ext>
            </a:extLst>
          </p:cNvPr>
          <p:cNvPicPr>
            <a:picLocks noChangeAspect="1"/>
          </p:cNvPicPr>
          <p:nvPr userDrawn="1"/>
        </p:nvPicPr>
        <p:blipFill>
          <a:blip r:embed="rId7"/>
          <a:stretch>
            <a:fillRect/>
          </a:stretch>
        </p:blipFill>
        <p:spPr>
          <a:xfrm>
            <a:off x="9583580" y="6083525"/>
            <a:ext cx="2297454" cy="421200"/>
          </a:xfrm>
          <a:prstGeom prst="rect">
            <a:avLst/>
          </a:prstGeom>
        </p:spPr>
      </p:pic>
    </p:spTree>
    <p:extLst>
      <p:ext uri="{BB962C8B-B14F-4D97-AF65-F5344CB8AC3E}">
        <p14:creationId xmlns:p14="http://schemas.microsoft.com/office/powerpoint/2010/main" val="290231099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Disclaimer">
    <p:bg>
      <p:bgPr>
        <a:solidFill>
          <a:srgbClr val="F2F2F2"/>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425111486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7651"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Rectangle 5"/>
          <p:cNvSpPr/>
          <p:nvPr/>
        </p:nvSpPr>
        <p:spPr>
          <a:xfrm>
            <a:off x="5021825" y="1733505"/>
            <a:ext cx="6208776" cy="3185487"/>
          </a:xfrm>
          <a:prstGeom prst="rect">
            <a:avLst/>
          </a:prstGeom>
        </p:spPr>
        <p:txBody>
          <a:bodyPr wrap="square" lIns="0" tIns="0" rIns="0" bIns="0" anchor="ctr">
            <a:spAutoFit/>
          </a:bodyPr>
          <a:lstStyle/>
          <a:p>
            <a:pPr indent="0">
              <a:lnSpc>
                <a:spcPct val="100000"/>
              </a:lnSpc>
            </a:pPr>
            <a:r>
              <a:rPr lang="en-US" sz="900" b="0" dirty="0">
                <a:latin typeface="+mn-lt"/>
                <a:ea typeface="+mn-ea"/>
                <a:cs typeface="+mn-cs"/>
                <a:sym typeface="+mn-lt"/>
              </a:rPr>
              <a:t>The services and materials provided by Boston Consulting Group (BCG) are subject to BCG's Standard Terms </a:t>
            </a:r>
            <a:br>
              <a:rPr lang="en-US" sz="900" b="0" dirty="0">
                <a:latin typeface="+mn-lt"/>
                <a:ea typeface="+mn-ea"/>
                <a:cs typeface="+mn-cs"/>
                <a:sym typeface="+mn-lt"/>
              </a:rPr>
            </a:br>
            <a:r>
              <a:rPr lang="en-US" sz="900" b="0" dirty="0">
                <a:latin typeface="+mn-lt"/>
                <a:ea typeface="+mn-ea"/>
                <a:cs typeface="+mn-cs"/>
                <a:sym typeface="+mn-lt"/>
              </a:rPr>
              <a:t>(a copy of which is available upon request) or such other agreement as may have been previously executed by BCG. BCG does not provide legal, accounting, or tax advice. The Client is responsible for obtaining independent advice concerning these matters. This advice may affect the guidance given by BCG. Further, BCG has made no undertaking to update these materials after the date hereof, notwithstanding that such information may become outdated or inaccurate.</a:t>
            </a:r>
          </a:p>
          <a:p>
            <a:pPr indent="0">
              <a:lnSpc>
                <a:spcPct val="100000"/>
              </a:lnSpc>
            </a:pPr>
            <a:r>
              <a:rPr lang="en-US" sz="900" b="0" dirty="0">
                <a:latin typeface="+mn-lt"/>
                <a:ea typeface="+mn-ea"/>
                <a:cs typeface="+mn-cs"/>
                <a:sym typeface="+mn-lt"/>
              </a:rPr>
              <a:t> </a:t>
            </a:r>
          </a:p>
          <a:p>
            <a:pPr indent="0">
              <a:lnSpc>
                <a:spcPct val="100000"/>
              </a:lnSpc>
            </a:pPr>
            <a:r>
              <a:rPr lang="en-US" sz="900" b="0" dirty="0">
                <a:latin typeface="+mn-lt"/>
                <a:ea typeface="+mn-ea"/>
                <a:cs typeface="+mn-cs"/>
                <a:sym typeface="+mn-lt"/>
              </a:rPr>
              <a:t>The materials contained in this presentation are designed for the sole use by the board of directors or senior management of the Client and solely for the limited purposes described in the presentation. The materials shall not be copied or given to any person or entity other than the Client (“Third Party”) without the prior written consent of BCG. These materials serve only as the focus for discussion; they are incomplete without the accompanying oral commentary and may not be relied on as a stand-alone document. Further, Third Parties may not, and it is unreasonable for any Third Party to, rely on these materials for any purpose whatsoever. To the fullest extent permitted by law (and except to the extent otherwise agreed in a signed writing by BCG), BCG shall have no liability whatsoever to any Third Party, and any Third Party hereby waives any rights and claims it may have at any time against BCG with regard to the services, this presentation, or other materials, including the accuracy or completeness thereof. Receipt and review of this document shall be deemed agreement with and consideration for the foregoing.</a:t>
            </a:r>
          </a:p>
          <a:p>
            <a:pPr indent="0">
              <a:lnSpc>
                <a:spcPct val="100000"/>
              </a:lnSpc>
            </a:pPr>
            <a:endParaRPr lang="en-US" sz="900" b="0" dirty="0">
              <a:latin typeface="+mn-lt"/>
              <a:ea typeface="+mn-ea"/>
              <a:cs typeface="+mn-cs"/>
              <a:sym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900" b="0" dirty="0">
                <a:latin typeface="+mn-lt"/>
                <a:ea typeface="+mn-ea"/>
                <a:cs typeface="+mn-cs"/>
                <a:sym typeface="+mn-lt"/>
              </a:rPr>
              <a:t>BCG does not provide fairness opinions or valuations of market transactions, and these materials should not be relied on or construed as such. Further, the financial evaluations, projected market and financial information, and conclusions contained in these materials are based upon standard valuation methodologies, are not definitive forecasts, and are not guaranteed by BCG. BCG has used public and/or confidential data and assumptions provided to BCG by the Client. BCG has not independently verified the data and assumptions used in these analyses. Changes in the underlying data or operating assumptions will clearly impact the analyses and conclusions.</a:t>
            </a:r>
          </a:p>
        </p:txBody>
      </p:sp>
      <p:sp>
        <p:nvSpPr>
          <p:cNvPr id="7" name="Title 6"/>
          <p:cNvSpPr txBox="1">
            <a:spLocks/>
          </p:cNvSpPr>
          <p:nvPr/>
        </p:nvSpPr>
        <p:spPr>
          <a:xfrm>
            <a:off x="314325" y="2973076"/>
            <a:ext cx="3524249" cy="706347"/>
          </a:xfrm>
          <a:prstGeom prst="rect">
            <a:avLst/>
          </a:prstGeom>
        </p:spPr>
        <p:txBody>
          <a:bodyPr vert="horz" wrap="square" lIns="0" tIns="0" rIns="0" bIns="0" rtlCol="0" anchor="ctr">
            <a:spAutoFit/>
          </a:bodyPr>
          <a:lstStyle>
            <a:lvl1pPr algn="l" defTabSz="914400" rtl="0" eaLnBrk="1" latinLnBrk="0" hangingPunct="1">
              <a:lnSpc>
                <a:spcPct val="90000"/>
              </a:lnSpc>
              <a:spcBef>
                <a:spcPct val="0"/>
              </a:spcBef>
              <a:buNone/>
              <a:defRPr sz="2400" kern="1200">
                <a:solidFill>
                  <a:schemeClr val="tx2"/>
                </a:solidFill>
                <a:latin typeface="+mj-lt"/>
                <a:ea typeface="+mj-ea"/>
                <a:cs typeface="+mj-cs"/>
              </a:defRPr>
            </a:lvl1pPr>
          </a:lstStyle>
          <a:p>
            <a:r>
              <a:rPr lang="en-US" sz="5100" dirty="0">
                <a:solidFill>
                  <a:srgbClr val="575757"/>
                </a:solidFill>
                <a:latin typeface="+mn-lt"/>
                <a:ea typeface="+mn-ea"/>
                <a:cs typeface="+mn-cs"/>
                <a:sym typeface="+mn-lt"/>
              </a:rPr>
              <a:t>Disclaimer</a:t>
            </a:r>
          </a:p>
        </p:txBody>
      </p:sp>
      <p:cxnSp>
        <p:nvCxnSpPr>
          <p:cNvPr id="9" name="Straight Connector 8"/>
          <p:cNvCxnSpPr/>
          <p:nvPr/>
        </p:nvCxnSpPr>
        <p:spPr>
          <a:xfrm>
            <a:off x="4367898" y="1630185"/>
            <a:ext cx="0" cy="3392129"/>
          </a:xfrm>
          <a:prstGeom prst="line">
            <a:avLst/>
          </a:prstGeom>
          <a:ln w="9525">
            <a:solidFill>
              <a:srgbClr val="575757"/>
            </a:solidFill>
            <a:miter lim="800000"/>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8" name="Slide number">
            <a:extLst>
              <a:ext uri="{FF2B5EF4-FFF2-40B4-BE49-F238E27FC236}">
                <a16:creationId xmlns:a16="http://schemas.microsoft.com/office/drawing/2014/main" xmlns="" id="{04A65A93-7E90-4FC9-AFC0-3FA586E2936D}"/>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accent2"/>
                </a:solidFill>
              </a:rPr>
              <a:pPr marL="0" lvl="0" indent="0" algn="r">
                <a:buNone/>
              </a:pPr>
              <a:t>‹Nr.›</a:t>
            </a:fld>
            <a:endParaRPr lang="en-US" sz="900" noProof="0" dirty="0">
              <a:solidFill>
                <a:schemeClr val="accent2"/>
              </a:solidFill>
            </a:endParaRPr>
          </a:p>
        </p:txBody>
      </p:sp>
      <p:sp>
        <p:nvSpPr>
          <p:cNvPr id="12" name="Datumsplatzhalter 3">
            <a:extLst>
              <a:ext uri="{FF2B5EF4-FFF2-40B4-BE49-F238E27FC236}">
                <a16:creationId xmlns:a16="http://schemas.microsoft.com/office/drawing/2014/main" xmlns="" id="{A132E075-94C8-4960-9EF6-BE9FAA64A006}"/>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accent2"/>
                </a:solidFill>
              </a:defRPr>
            </a:lvl1pPr>
          </a:lstStyle>
          <a:p>
            <a:fld id="{13F527AC-6CAF-490A-A1B9-61CDC41B0D08}" type="datetime4">
              <a:rPr lang="de-DE" smtClean="0"/>
              <a:t>11. Mai 2020</a:t>
            </a:fld>
            <a:endParaRPr lang="de-DE" dirty="0"/>
          </a:p>
        </p:txBody>
      </p:sp>
      <p:sp>
        <p:nvSpPr>
          <p:cNvPr id="13" name="Fußzeilenplatzhalter 4">
            <a:extLst>
              <a:ext uri="{FF2B5EF4-FFF2-40B4-BE49-F238E27FC236}">
                <a16:creationId xmlns:a16="http://schemas.microsoft.com/office/drawing/2014/main" xmlns="" id="{90B77C84-1B79-4946-8D5E-CBB64BF3C7D9}"/>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accent2"/>
                </a:solidFill>
              </a:defRPr>
            </a:lvl1pPr>
          </a:lstStyle>
          <a:p>
            <a:r>
              <a:rPr lang="de-DE"/>
              <a:t>- vertraulich -</a:t>
            </a:r>
            <a:endParaRPr lang="de-DE" dirty="0"/>
          </a:p>
        </p:txBody>
      </p:sp>
    </p:spTree>
    <p:extLst>
      <p:ext uri="{BB962C8B-B14F-4D97-AF65-F5344CB8AC3E}">
        <p14:creationId xmlns:p14="http://schemas.microsoft.com/office/powerpoint/2010/main" val="82490696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En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3984089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8675" name="think-cell Slide" r:id="rId5" imgW="270" imgH="270" progId="TCLayout.ActiveDocument.1">
                  <p:embed/>
                </p:oleObj>
              </mc:Choice>
              <mc:Fallback>
                <p:oleObj name="think-cell Slide" r:id="rId5" imgW="270" imgH="270"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0" name="Datumsplatzhalter 3">
            <a:extLst>
              <a:ext uri="{FF2B5EF4-FFF2-40B4-BE49-F238E27FC236}">
                <a16:creationId xmlns:a16="http://schemas.microsoft.com/office/drawing/2014/main" xmlns="" id="{24EC8695-6500-483A-BB92-0529DC34BCD9}"/>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rgbClr val="575757"/>
                </a:solidFill>
              </a:defRPr>
            </a:lvl1pPr>
          </a:lstStyle>
          <a:p>
            <a:fld id="{1D84BF10-31A6-4F09-9639-C8DB18E3B744}" type="datetime4">
              <a:rPr lang="de-DE" smtClean="0"/>
              <a:pPr/>
              <a:t>11. Mai 2020</a:t>
            </a:fld>
            <a:endParaRPr lang="de-DE" dirty="0"/>
          </a:p>
        </p:txBody>
      </p:sp>
      <p:sp>
        <p:nvSpPr>
          <p:cNvPr id="11" name="Fußzeilenplatzhalter 4">
            <a:extLst>
              <a:ext uri="{FF2B5EF4-FFF2-40B4-BE49-F238E27FC236}">
                <a16:creationId xmlns:a16="http://schemas.microsoft.com/office/drawing/2014/main" xmlns="" id="{7CFBE2A8-A2FB-4121-AE08-85B41FDE57E1}"/>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rgbClr val="575757"/>
                </a:solidFill>
              </a:defRPr>
            </a:lvl1pPr>
          </a:lstStyle>
          <a:p>
            <a:r>
              <a:rPr lang="de-DE"/>
              <a:t>- vertraulich -</a:t>
            </a:r>
            <a:endParaRPr lang="de-DE" dirty="0"/>
          </a:p>
        </p:txBody>
      </p:sp>
      <p:pic>
        <p:nvPicPr>
          <p:cNvPr id="16" name="Picture 15">
            <a:extLst>
              <a:ext uri="{FF2B5EF4-FFF2-40B4-BE49-F238E27FC236}">
                <a16:creationId xmlns:a16="http://schemas.microsoft.com/office/drawing/2014/main" xmlns="" id="{6E3ECB48-998C-4DB9-871B-DBE55D2A17AD}"/>
              </a:ext>
            </a:extLst>
          </p:cNvPr>
          <p:cNvPicPr>
            <a:picLocks noChangeAspect="1"/>
          </p:cNvPicPr>
          <p:nvPr userDrawn="1"/>
        </p:nvPicPr>
        <p:blipFill>
          <a:blip r:embed="rId7"/>
          <a:stretch>
            <a:fillRect/>
          </a:stretch>
        </p:blipFill>
        <p:spPr>
          <a:xfrm>
            <a:off x="317065" y="6090066"/>
            <a:ext cx="2858756" cy="424800"/>
          </a:xfrm>
          <a:prstGeom prst="rect">
            <a:avLst/>
          </a:prstGeom>
        </p:spPr>
      </p:pic>
      <p:pic>
        <p:nvPicPr>
          <p:cNvPr id="17" name="TitleAndEndImages">
            <a:extLst>
              <a:ext uri="{FF2B5EF4-FFF2-40B4-BE49-F238E27FC236}">
                <a16:creationId xmlns:a16="http://schemas.microsoft.com/office/drawing/2014/main" xmlns="" id="{086E0588-9FCF-456C-8978-213531B59A6A}"/>
              </a:ext>
            </a:extLst>
          </p:cNvPr>
          <p:cNvPicPr>
            <a:picLocks noChangeAspect="1"/>
          </p:cNvPicPr>
          <p:nvPr userDrawn="1">
            <p:custDataLst>
              <p:tags r:id="rId3"/>
            </p:custDataLst>
          </p:nvPr>
        </p:nvPicPr>
        <p:blipFill rotWithShape="1">
          <a:blip r:embed="rId8">
            <a:duotone>
              <a:prstClr val="black"/>
              <a:srgbClr val="03522D">
                <a:tint val="45000"/>
                <a:satMod val="400000"/>
              </a:srgbClr>
            </a:duotone>
            <a:extLst>
              <a:ext uri="{28A0092B-C50C-407E-A947-70E740481C1C}">
                <a14:useLocalDpi xmlns:a14="http://schemas.microsoft.com/office/drawing/2010/main" val="0"/>
              </a:ext>
            </a:extLst>
          </a:blip>
          <a:srcRect b="23056"/>
          <a:stretch/>
        </p:blipFill>
        <p:spPr>
          <a:xfrm>
            <a:off x="0" y="0"/>
            <a:ext cx="12192000" cy="6037545"/>
          </a:xfrm>
          <a:prstGeom prst="rect">
            <a:avLst/>
          </a:prstGeom>
        </p:spPr>
      </p:pic>
      <p:sp>
        <p:nvSpPr>
          <p:cNvPr id="18" name="Rectangle 17">
            <a:extLst>
              <a:ext uri="{FF2B5EF4-FFF2-40B4-BE49-F238E27FC236}">
                <a16:creationId xmlns:a16="http://schemas.microsoft.com/office/drawing/2014/main" xmlns="" id="{A5FF9CF3-29B0-4434-99AF-ED8809CF29C0}"/>
              </a:ext>
            </a:extLst>
          </p:cNvPr>
          <p:cNvSpPr/>
          <p:nvPr userDrawn="1"/>
        </p:nvSpPr>
        <p:spPr bwMode="black">
          <a:xfrm>
            <a:off x="455996" y="401202"/>
            <a:ext cx="9970254" cy="5235140"/>
          </a:xfrm>
          <a:prstGeom prst="rect">
            <a:avLst/>
          </a:prstGeom>
          <a:gradFill flip="none" rotWithShape="1">
            <a:gsLst>
              <a:gs pos="0">
                <a:srgbClr val="BEA79F">
                  <a:alpha val="80000"/>
                </a:srgbClr>
              </a:gs>
              <a:gs pos="100000">
                <a:schemeClr val="bg2">
                  <a:alpha val="80000"/>
                </a:schemeClr>
              </a:gs>
            </a:gsLst>
            <a:lin ang="189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lnSpc>
                <a:spcPct val="95000"/>
              </a:lnSpc>
            </a:pPr>
            <a:endParaRPr lang="en-US" sz="2000" dirty="0">
              <a:solidFill>
                <a:prstClr val="white"/>
              </a:solidFill>
              <a:latin typeface="+mn-lt"/>
              <a:sym typeface="Trebuchet MS" panose="020B0603020202020204" pitchFamily="34" charset="0"/>
            </a:endParaRPr>
          </a:p>
        </p:txBody>
      </p:sp>
      <p:sp>
        <p:nvSpPr>
          <p:cNvPr id="36" name="Thank you"/>
          <p:cNvSpPr>
            <a:spLocks noGrp="1"/>
          </p:cNvSpPr>
          <p:nvPr>
            <p:ph type="ctrTitle" hasCustomPrompt="1"/>
          </p:nvPr>
        </p:nvSpPr>
        <p:spPr bwMode="gray">
          <a:xfrm>
            <a:off x="1044718" y="2152458"/>
            <a:ext cx="5783263" cy="1732629"/>
          </a:xfrm>
        </p:spPr>
        <p:txBody>
          <a:bodyPr anchor="ctr" anchorCtr="0">
            <a:noAutofit/>
          </a:bodyPr>
          <a:lstStyle>
            <a:lvl1pPr>
              <a:defRPr sz="8000">
                <a:solidFill>
                  <a:schemeClr val="bg1"/>
                </a:solidFill>
                <a:latin typeface="+mj-lt"/>
              </a:defRPr>
            </a:lvl1pPr>
          </a:lstStyle>
          <a:p>
            <a:r>
              <a:rPr lang="en-US" dirty="0"/>
              <a:t>Thank you</a:t>
            </a:r>
            <a:endParaRPr lang="de-DE" dirty="0"/>
          </a:p>
        </p:txBody>
      </p:sp>
      <p:pic>
        <p:nvPicPr>
          <p:cNvPr id="13" name="Picture 12">
            <a:extLst>
              <a:ext uri="{FF2B5EF4-FFF2-40B4-BE49-F238E27FC236}">
                <a16:creationId xmlns:a16="http://schemas.microsoft.com/office/drawing/2014/main" xmlns="" id="{2307B86D-0246-4186-862E-6A793ABF2426}"/>
              </a:ext>
            </a:extLst>
          </p:cNvPr>
          <p:cNvPicPr>
            <a:picLocks noChangeAspect="1"/>
          </p:cNvPicPr>
          <p:nvPr userDrawn="1"/>
        </p:nvPicPr>
        <p:blipFill>
          <a:blip r:embed="rId9"/>
          <a:stretch>
            <a:fillRect/>
          </a:stretch>
        </p:blipFill>
        <p:spPr>
          <a:xfrm>
            <a:off x="9583580" y="6084095"/>
            <a:ext cx="2296476" cy="421021"/>
          </a:xfrm>
          <a:prstGeom prst="rect">
            <a:avLst/>
          </a:prstGeom>
        </p:spPr>
      </p:pic>
    </p:spTree>
    <p:extLst>
      <p:ext uri="{BB962C8B-B14F-4D97-AF65-F5344CB8AC3E}">
        <p14:creationId xmlns:p14="http://schemas.microsoft.com/office/powerpoint/2010/main" val="36612475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Layout guide">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41594193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9699"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588" y="1588"/>
                        <a:ext cx="1588" cy="1588"/>
                      </a:xfrm>
                      <a:prstGeom prst="rect">
                        <a:avLst/>
                      </a:prstGeom>
                    </p:spPr>
                  </p:pic>
                </p:oleObj>
              </mc:Fallback>
            </mc:AlternateContent>
          </a:graphicData>
        </a:graphic>
      </p:graphicFrame>
      <p:grpSp>
        <p:nvGrpSpPr>
          <p:cNvPr id="49" name="Group 48"/>
          <p:cNvGrpSpPr/>
          <p:nvPr userDrawn="1"/>
        </p:nvGrpSpPr>
        <p:grpSpPr>
          <a:xfrm>
            <a:off x="-600" y="-1"/>
            <a:ext cx="12193800" cy="6858001"/>
            <a:chOff x="-600" y="-1"/>
            <a:chExt cx="12193800" cy="6858001"/>
          </a:xfrm>
        </p:grpSpPr>
        <p:sp>
          <p:nvSpPr>
            <p:cNvPr id="50" name="No fly zone"/>
            <p:cNvSpPr/>
            <p:nvPr/>
          </p:nvSpPr>
          <p:spPr>
            <a:xfrm>
              <a:off x="0" y="-1"/>
              <a:ext cx="12193200" cy="6858000"/>
            </a:xfrm>
            <a:custGeom>
              <a:avLst/>
              <a:gdLst>
                <a:gd name="connsiteX0" fmla="*/ 630001 w 12193200"/>
                <a:gd name="connsiteY0" fmla="*/ 622800 h 6858000"/>
                <a:gd name="connsiteX1" fmla="*/ 630001 w 12193200"/>
                <a:gd name="connsiteY1" fmla="*/ 6160597 h 6858000"/>
                <a:gd name="connsiteX2" fmla="*/ 11562000 w 12193200"/>
                <a:gd name="connsiteY2" fmla="*/ 6160597 h 6858000"/>
                <a:gd name="connsiteX3" fmla="*/ 11562000 w 12193200"/>
                <a:gd name="connsiteY3" fmla="*/ 622800 h 6858000"/>
                <a:gd name="connsiteX4" fmla="*/ 0 w 12193200"/>
                <a:gd name="connsiteY4" fmla="*/ 0 h 6858000"/>
                <a:gd name="connsiteX5" fmla="*/ 12193200 w 12193200"/>
                <a:gd name="connsiteY5" fmla="*/ 0 h 6858000"/>
                <a:gd name="connsiteX6" fmla="*/ 12193200 w 12193200"/>
                <a:gd name="connsiteY6" fmla="*/ 622800 h 6858000"/>
                <a:gd name="connsiteX7" fmla="*/ 12192000 w 12193200"/>
                <a:gd name="connsiteY7" fmla="*/ 622800 h 6858000"/>
                <a:gd name="connsiteX8" fmla="*/ 12192000 w 12193200"/>
                <a:gd name="connsiteY8" fmla="*/ 6160597 h 6858000"/>
                <a:gd name="connsiteX9" fmla="*/ 12193200 w 12193200"/>
                <a:gd name="connsiteY9" fmla="*/ 6160597 h 6858000"/>
                <a:gd name="connsiteX10" fmla="*/ 12193200 w 12193200"/>
                <a:gd name="connsiteY10" fmla="*/ 6858000 h 6858000"/>
                <a:gd name="connsiteX11" fmla="*/ 12192000 w 12193200"/>
                <a:gd name="connsiteY11" fmla="*/ 6858000 h 6858000"/>
                <a:gd name="connsiteX12" fmla="*/ 11562000 w 12193200"/>
                <a:gd name="connsiteY12" fmla="*/ 6858000 h 6858000"/>
                <a:gd name="connsiteX13" fmla="*/ 630001 w 12193200"/>
                <a:gd name="connsiteY13" fmla="*/ 6858000 h 6858000"/>
                <a:gd name="connsiteX14" fmla="*/ 1 w 12193200"/>
                <a:gd name="connsiteY14" fmla="*/ 6858000 h 6858000"/>
                <a:gd name="connsiteX15" fmla="*/ 1 w 12193200"/>
                <a:gd name="connsiteY15" fmla="*/ 6160597 h 6858000"/>
                <a:gd name="connsiteX16" fmla="*/ 1 w 12193200"/>
                <a:gd name="connsiteY16" fmla="*/ 622800 h 6858000"/>
                <a:gd name="connsiteX17" fmla="*/ 0 w 12193200"/>
                <a:gd name="connsiteY17" fmla="*/ 6228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193200" h="6858000">
                  <a:moveTo>
                    <a:pt x="630001" y="622800"/>
                  </a:moveTo>
                  <a:lnTo>
                    <a:pt x="630001" y="6160597"/>
                  </a:lnTo>
                  <a:lnTo>
                    <a:pt x="11562000" y="6160597"/>
                  </a:lnTo>
                  <a:lnTo>
                    <a:pt x="11562000" y="622800"/>
                  </a:lnTo>
                  <a:close/>
                  <a:moveTo>
                    <a:pt x="0" y="0"/>
                  </a:moveTo>
                  <a:lnTo>
                    <a:pt x="12193200" y="0"/>
                  </a:lnTo>
                  <a:lnTo>
                    <a:pt x="12193200" y="622800"/>
                  </a:lnTo>
                  <a:lnTo>
                    <a:pt x="12192000" y="622800"/>
                  </a:lnTo>
                  <a:lnTo>
                    <a:pt x="12192000" y="6160597"/>
                  </a:lnTo>
                  <a:lnTo>
                    <a:pt x="12193200" y="6160597"/>
                  </a:lnTo>
                  <a:lnTo>
                    <a:pt x="12193200" y="6858000"/>
                  </a:lnTo>
                  <a:lnTo>
                    <a:pt x="12192000" y="6858000"/>
                  </a:lnTo>
                  <a:lnTo>
                    <a:pt x="11562000" y="6858000"/>
                  </a:lnTo>
                  <a:lnTo>
                    <a:pt x="630001" y="6858000"/>
                  </a:lnTo>
                  <a:lnTo>
                    <a:pt x="1" y="6858000"/>
                  </a:lnTo>
                  <a:lnTo>
                    <a:pt x="1" y="6160597"/>
                  </a:lnTo>
                  <a:lnTo>
                    <a:pt x="1" y="622800"/>
                  </a:lnTo>
                  <a:lnTo>
                    <a:pt x="0" y="622800"/>
                  </a:lnTo>
                  <a:close/>
                </a:path>
              </a:pathLst>
            </a:custGeom>
            <a:solidFill>
              <a:srgbClr val="FFEFEF">
                <a:alpha val="40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tx1"/>
                </a:solidFill>
                <a:latin typeface="+mn-lt"/>
                <a:ea typeface="+mn-ea"/>
                <a:cs typeface="+mn-cs"/>
                <a:sym typeface="+mn-lt"/>
              </a:endParaRPr>
            </a:p>
          </p:txBody>
        </p:sp>
        <p:grpSp>
          <p:nvGrpSpPr>
            <p:cNvPr id="51" name="Baselines / anchors"/>
            <p:cNvGrpSpPr/>
            <p:nvPr userDrawn="1"/>
          </p:nvGrpSpPr>
          <p:grpSpPr>
            <a:xfrm>
              <a:off x="-600" y="622800"/>
              <a:ext cx="12193200" cy="5536800"/>
              <a:chOff x="12623800" y="622800"/>
              <a:chExt cx="11176000" cy="5536800"/>
            </a:xfrm>
          </p:grpSpPr>
          <p:cxnSp>
            <p:nvCxnSpPr>
              <p:cNvPr id="77" name="Straight Connector 76"/>
              <p:cNvCxnSpPr/>
              <p:nvPr/>
            </p:nvCxnSpPr>
            <p:spPr>
              <a:xfrm>
                <a:off x="12623800" y="622800"/>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12623800" y="914211"/>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a:off x="12623800" y="1205622"/>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12623800" y="1497600"/>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12623800" y="1788444"/>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12623800" y="2079855"/>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12623800" y="2371266"/>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12623800" y="2662677"/>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12623800" y="2954088"/>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12623800" y="3245499"/>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12623800" y="3536910"/>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12623800" y="3828321"/>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12623800" y="4119732"/>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12623800" y="4411143"/>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a:off x="12623800" y="4702554"/>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12623800" y="4993965"/>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a:off x="12623800" y="5285376"/>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a:off x="12623800" y="5576787"/>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a:off x="12623800" y="5868198"/>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a:off x="12623800" y="6159600"/>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grpSp>
        <p:grpSp>
          <p:nvGrpSpPr>
            <p:cNvPr id="52" name="Gutter space"/>
            <p:cNvGrpSpPr/>
            <p:nvPr userDrawn="1"/>
          </p:nvGrpSpPr>
          <p:grpSpPr>
            <a:xfrm>
              <a:off x="1277000" y="623550"/>
              <a:ext cx="9638000" cy="5537047"/>
              <a:chOff x="1277000" y="623550"/>
              <a:chExt cx="9638000" cy="5537047"/>
            </a:xfrm>
          </p:grpSpPr>
          <p:sp>
            <p:nvSpPr>
              <p:cNvPr id="66" name="Rectangle 34"/>
              <p:cNvSpPr>
                <a:spLocks noChangeArrowheads="1"/>
              </p:cNvSpPr>
              <p:nvPr/>
            </p:nvSpPr>
            <p:spPr bwMode="auto">
              <a:xfrm>
                <a:off x="6887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sp>
            <p:nvSpPr>
              <p:cNvPr id="67" name="Rectangle 35"/>
              <p:cNvSpPr>
                <a:spLocks noChangeArrowheads="1"/>
              </p:cNvSpPr>
              <p:nvPr/>
            </p:nvSpPr>
            <p:spPr bwMode="auto">
              <a:xfrm>
                <a:off x="8757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sp>
            <p:nvSpPr>
              <p:cNvPr id="68" name="Rectangle 36"/>
              <p:cNvSpPr>
                <a:spLocks noChangeArrowheads="1"/>
              </p:cNvSpPr>
              <p:nvPr/>
            </p:nvSpPr>
            <p:spPr bwMode="auto">
              <a:xfrm>
                <a:off x="7822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sp>
            <p:nvSpPr>
              <p:cNvPr id="69" name="Rectangle 37"/>
              <p:cNvSpPr>
                <a:spLocks noChangeArrowheads="1"/>
              </p:cNvSpPr>
              <p:nvPr/>
            </p:nvSpPr>
            <p:spPr bwMode="auto">
              <a:xfrm>
                <a:off x="9692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sp>
            <p:nvSpPr>
              <p:cNvPr id="70" name="Rectangle 38"/>
              <p:cNvSpPr>
                <a:spLocks noChangeArrowheads="1"/>
              </p:cNvSpPr>
              <p:nvPr/>
            </p:nvSpPr>
            <p:spPr bwMode="auto">
              <a:xfrm>
                <a:off x="10627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sp>
            <p:nvSpPr>
              <p:cNvPr id="71" name="Rectangle 39"/>
              <p:cNvSpPr>
                <a:spLocks noChangeArrowheads="1"/>
              </p:cNvSpPr>
              <p:nvPr/>
            </p:nvSpPr>
            <p:spPr bwMode="auto">
              <a:xfrm>
                <a:off x="5952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sp>
            <p:nvSpPr>
              <p:cNvPr id="72" name="Rectangle 40"/>
              <p:cNvSpPr>
                <a:spLocks noChangeArrowheads="1"/>
              </p:cNvSpPr>
              <p:nvPr/>
            </p:nvSpPr>
            <p:spPr bwMode="auto">
              <a:xfrm>
                <a:off x="1277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sp>
            <p:nvSpPr>
              <p:cNvPr id="73" name="Rectangle 41"/>
              <p:cNvSpPr>
                <a:spLocks noChangeArrowheads="1"/>
              </p:cNvSpPr>
              <p:nvPr/>
            </p:nvSpPr>
            <p:spPr bwMode="auto">
              <a:xfrm>
                <a:off x="2212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sp>
            <p:nvSpPr>
              <p:cNvPr id="74" name="Rectangle 42"/>
              <p:cNvSpPr>
                <a:spLocks noChangeArrowheads="1"/>
              </p:cNvSpPr>
              <p:nvPr/>
            </p:nvSpPr>
            <p:spPr bwMode="auto">
              <a:xfrm>
                <a:off x="3147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sp>
            <p:nvSpPr>
              <p:cNvPr id="75" name="Rectangle 43"/>
              <p:cNvSpPr>
                <a:spLocks noChangeArrowheads="1"/>
              </p:cNvSpPr>
              <p:nvPr/>
            </p:nvSpPr>
            <p:spPr bwMode="auto">
              <a:xfrm>
                <a:off x="4082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sp>
            <p:nvSpPr>
              <p:cNvPr id="76" name="Rectangle 44"/>
              <p:cNvSpPr>
                <a:spLocks noChangeArrowheads="1"/>
              </p:cNvSpPr>
              <p:nvPr/>
            </p:nvSpPr>
            <p:spPr bwMode="auto">
              <a:xfrm>
                <a:off x="5017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grpSp>
        <p:sp>
          <p:nvSpPr>
            <p:cNvPr id="53" name="Slide edges"/>
            <p:cNvSpPr>
              <a:spLocks/>
            </p:cNvSpPr>
            <p:nvPr/>
          </p:nvSpPr>
          <p:spPr bwMode="auto">
            <a:xfrm>
              <a:off x="-600" y="0"/>
              <a:ext cx="12193200" cy="6858000"/>
            </a:xfrm>
            <a:custGeom>
              <a:avLst/>
              <a:gdLst>
                <a:gd name="T0" fmla="*/ 6024 w 6026"/>
                <a:gd name="T1" fmla="*/ 3394 h 3396"/>
                <a:gd name="T2" fmla="*/ 6024 w 6026"/>
                <a:gd name="T3" fmla="*/ 3391 h 3396"/>
                <a:gd name="T4" fmla="*/ 5 w 6026"/>
                <a:gd name="T5" fmla="*/ 3391 h 3396"/>
                <a:gd name="T6" fmla="*/ 5 w 6026"/>
                <a:gd name="T7" fmla="*/ 5 h 3396"/>
                <a:gd name="T8" fmla="*/ 6021 w 6026"/>
                <a:gd name="T9" fmla="*/ 5 h 3396"/>
                <a:gd name="T10" fmla="*/ 6021 w 6026"/>
                <a:gd name="T11" fmla="*/ 3394 h 3396"/>
                <a:gd name="T12" fmla="*/ 6024 w 6026"/>
                <a:gd name="T13" fmla="*/ 3394 h 3396"/>
                <a:gd name="T14" fmla="*/ 6024 w 6026"/>
                <a:gd name="T15" fmla="*/ 3391 h 3396"/>
                <a:gd name="T16" fmla="*/ 6024 w 6026"/>
                <a:gd name="T17" fmla="*/ 3394 h 3396"/>
                <a:gd name="T18" fmla="*/ 6026 w 6026"/>
                <a:gd name="T19" fmla="*/ 3394 h 3396"/>
                <a:gd name="T20" fmla="*/ 6026 w 6026"/>
                <a:gd name="T21" fmla="*/ 0 h 3396"/>
                <a:gd name="T22" fmla="*/ 0 w 6026"/>
                <a:gd name="T23" fmla="*/ 0 h 3396"/>
                <a:gd name="T24" fmla="*/ 0 w 6026"/>
                <a:gd name="T25" fmla="*/ 3396 h 3396"/>
                <a:gd name="T26" fmla="*/ 6026 w 6026"/>
                <a:gd name="T27" fmla="*/ 3396 h 3396"/>
                <a:gd name="T28" fmla="*/ 6026 w 6026"/>
                <a:gd name="T29" fmla="*/ 3394 h 3396"/>
                <a:gd name="T30" fmla="*/ 6024 w 6026"/>
                <a:gd name="T31" fmla="*/ 3394 h 3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026" h="3396">
                  <a:moveTo>
                    <a:pt x="6024" y="3394"/>
                  </a:moveTo>
                  <a:lnTo>
                    <a:pt x="6024" y="3391"/>
                  </a:lnTo>
                  <a:lnTo>
                    <a:pt x="5" y="3391"/>
                  </a:lnTo>
                  <a:lnTo>
                    <a:pt x="5" y="5"/>
                  </a:lnTo>
                  <a:lnTo>
                    <a:pt x="6021" y="5"/>
                  </a:lnTo>
                  <a:lnTo>
                    <a:pt x="6021" y="3394"/>
                  </a:lnTo>
                  <a:lnTo>
                    <a:pt x="6024" y="3394"/>
                  </a:lnTo>
                  <a:lnTo>
                    <a:pt x="6024" y="3391"/>
                  </a:lnTo>
                  <a:lnTo>
                    <a:pt x="6024" y="3394"/>
                  </a:lnTo>
                  <a:lnTo>
                    <a:pt x="6026" y="3394"/>
                  </a:lnTo>
                  <a:lnTo>
                    <a:pt x="6026" y="0"/>
                  </a:lnTo>
                  <a:lnTo>
                    <a:pt x="0" y="0"/>
                  </a:lnTo>
                  <a:lnTo>
                    <a:pt x="0" y="3396"/>
                  </a:lnTo>
                  <a:lnTo>
                    <a:pt x="6026" y="3396"/>
                  </a:lnTo>
                  <a:lnTo>
                    <a:pt x="6026" y="3394"/>
                  </a:lnTo>
                  <a:lnTo>
                    <a:pt x="6024" y="3394"/>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75757"/>
                </a:solidFill>
                <a:effectLst/>
                <a:uLnTx/>
                <a:uFillTx/>
                <a:latin typeface="+mn-lt"/>
                <a:ea typeface="+mn-ea"/>
                <a:cs typeface="+mn-cs"/>
                <a:sym typeface="+mn-lt"/>
              </a:endParaRPr>
            </a:p>
          </p:txBody>
        </p:sp>
        <p:sp>
          <p:nvSpPr>
            <p:cNvPr id="54" name="Footnote measure"/>
            <p:cNvSpPr>
              <a:spLocks noChangeArrowheads="1"/>
            </p:cNvSpPr>
            <p:nvPr/>
          </p:nvSpPr>
          <p:spPr bwMode="auto">
            <a:xfrm>
              <a:off x="629400" y="6159600"/>
              <a:ext cx="10933200" cy="378584"/>
            </a:xfrm>
            <a:prstGeom prst="rect">
              <a:avLst/>
            </a:prstGeom>
            <a:solidFill>
              <a:schemeClr val="accent3">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sp>
          <p:nvSpPr>
            <p:cNvPr id="57" name="Whitespace measure"/>
            <p:cNvSpPr>
              <a:spLocks noChangeArrowheads="1"/>
            </p:cNvSpPr>
            <p:nvPr/>
          </p:nvSpPr>
          <p:spPr bwMode="auto">
            <a:xfrm>
              <a:off x="629400" y="1497600"/>
              <a:ext cx="10932229" cy="583200"/>
            </a:xfrm>
            <a:prstGeom prst="rect">
              <a:avLst/>
            </a:prstGeom>
            <a:solidFill>
              <a:schemeClr val="accent3">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grpSp>
          <p:nvGrpSpPr>
            <p:cNvPr id="58" name="Five column measure"/>
            <p:cNvGrpSpPr/>
            <p:nvPr userDrawn="1"/>
          </p:nvGrpSpPr>
          <p:grpSpPr>
            <a:xfrm>
              <a:off x="629400" y="5975122"/>
              <a:ext cx="10933200" cy="79536"/>
              <a:chOff x="629400" y="5975122"/>
              <a:chExt cx="10933200" cy="79536"/>
            </a:xfrm>
          </p:grpSpPr>
          <p:sp>
            <p:nvSpPr>
              <p:cNvPr id="61" name="Rectangle 5"/>
              <p:cNvSpPr>
                <a:spLocks noChangeArrowheads="1"/>
              </p:cNvSpPr>
              <p:nvPr/>
            </p:nvSpPr>
            <p:spPr bwMode="auto">
              <a:xfrm>
                <a:off x="2880128" y="5975122"/>
                <a:ext cx="1930288" cy="79536"/>
              </a:xfrm>
              <a:prstGeom prst="rect">
                <a:avLst/>
              </a:prstGeom>
              <a:solidFill>
                <a:schemeClr val="accent5">
                  <a:alpha val="1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sp>
            <p:nvSpPr>
              <p:cNvPr id="62" name="Rectangle 7"/>
              <p:cNvSpPr>
                <a:spLocks noChangeArrowheads="1"/>
              </p:cNvSpPr>
              <p:nvPr/>
            </p:nvSpPr>
            <p:spPr bwMode="auto">
              <a:xfrm>
                <a:off x="9626194" y="5975122"/>
                <a:ext cx="1936406" cy="79536"/>
              </a:xfrm>
              <a:prstGeom prst="rect">
                <a:avLst/>
              </a:prstGeom>
              <a:solidFill>
                <a:schemeClr val="accent5">
                  <a:alpha val="1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sp>
            <p:nvSpPr>
              <p:cNvPr id="63" name="Rectangle 9"/>
              <p:cNvSpPr>
                <a:spLocks noChangeArrowheads="1"/>
              </p:cNvSpPr>
              <p:nvPr/>
            </p:nvSpPr>
            <p:spPr bwMode="auto">
              <a:xfrm>
                <a:off x="7372407" y="5975122"/>
                <a:ext cx="1936406" cy="79536"/>
              </a:xfrm>
              <a:prstGeom prst="rect">
                <a:avLst/>
              </a:prstGeom>
              <a:solidFill>
                <a:schemeClr val="accent5">
                  <a:alpha val="1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sp>
            <p:nvSpPr>
              <p:cNvPr id="64" name="Rectangle 11"/>
              <p:cNvSpPr>
                <a:spLocks noChangeArrowheads="1"/>
              </p:cNvSpPr>
              <p:nvPr/>
            </p:nvSpPr>
            <p:spPr bwMode="auto">
              <a:xfrm>
                <a:off x="5127797" y="5975122"/>
                <a:ext cx="1927229" cy="79536"/>
              </a:xfrm>
              <a:prstGeom prst="rect">
                <a:avLst/>
              </a:prstGeom>
              <a:solidFill>
                <a:schemeClr val="accent5">
                  <a:alpha val="1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sp>
            <p:nvSpPr>
              <p:cNvPr id="65" name="Rectangle 13"/>
              <p:cNvSpPr>
                <a:spLocks noChangeArrowheads="1"/>
              </p:cNvSpPr>
              <p:nvPr/>
            </p:nvSpPr>
            <p:spPr bwMode="auto">
              <a:xfrm>
                <a:off x="629400" y="5975122"/>
                <a:ext cx="1933347" cy="79536"/>
              </a:xfrm>
              <a:prstGeom prst="rect">
                <a:avLst/>
              </a:prstGeom>
              <a:solidFill>
                <a:schemeClr val="accent5">
                  <a:alpha val="1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grpSp>
        <p:sp>
          <p:nvSpPr>
            <p:cNvPr id="59" name="Live area"/>
            <p:cNvSpPr/>
            <p:nvPr/>
          </p:nvSpPr>
          <p:spPr>
            <a:xfrm>
              <a:off x="629400" y="2080801"/>
              <a:ext cx="10933200" cy="4078800"/>
            </a:xfrm>
            <a:custGeom>
              <a:avLst/>
              <a:gdLst>
                <a:gd name="connsiteX0" fmla="*/ 0 w 10931999"/>
                <a:gd name="connsiteY0" fmla="*/ 0 h 5537797"/>
                <a:gd name="connsiteX1" fmla="*/ 10931999 w 10931999"/>
                <a:gd name="connsiteY1" fmla="*/ 0 h 5537797"/>
                <a:gd name="connsiteX2" fmla="*/ 10931999 w 10931999"/>
                <a:gd name="connsiteY2" fmla="*/ 5537797 h 5537797"/>
                <a:gd name="connsiteX3" fmla="*/ 0 w 10931999"/>
                <a:gd name="connsiteY3" fmla="*/ 5537797 h 5537797"/>
              </a:gdLst>
              <a:ahLst/>
              <a:cxnLst>
                <a:cxn ang="0">
                  <a:pos x="connsiteX0" y="connsiteY0"/>
                </a:cxn>
                <a:cxn ang="0">
                  <a:pos x="connsiteX1" y="connsiteY1"/>
                </a:cxn>
                <a:cxn ang="0">
                  <a:pos x="connsiteX2" y="connsiteY2"/>
                </a:cxn>
                <a:cxn ang="0">
                  <a:pos x="connsiteX3" y="connsiteY3"/>
                </a:cxn>
              </a:cxnLst>
              <a:rect l="l" t="t" r="r" b="b"/>
              <a:pathLst>
                <a:path w="10931999" h="5537797">
                  <a:moveTo>
                    <a:pt x="0" y="0"/>
                  </a:moveTo>
                  <a:lnTo>
                    <a:pt x="10931999" y="0"/>
                  </a:lnTo>
                  <a:lnTo>
                    <a:pt x="10931999" y="5537797"/>
                  </a:lnTo>
                  <a:lnTo>
                    <a:pt x="0" y="5537797"/>
                  </a:lnTo>
                  <a:close/>
                </a:path>
              </a:pathLst>
            </a:custGeom>
            <a:noFill/>
            <a:ln w="9525">
              <a:solidFill>
                <a:srgbClr val="E71C57">
                  <a:alpha val="35000"/>
                </a:srgb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90000"/>
                </a:lnSpc>
                <a:spcAft>
                  <a:spcPts val="1000"/>
                </a:spcAft>
              </a:pPr>
              <a:endParaRPr lang="en-US" sz="1200" dirty="0">
                <a:solidFill>
                  <a:schemeClr val="bg1"/>
                </a:solidFill>
                <a:latin typeface="+mn-lt"/>
                <a:ea typeface="+mn-ea"/>
                <a:cs typeface="+mn-cs"/>
                <a:sym typeface="+mn-lt"/>
              </a:endParaRPr>
            </a:p>
          </p:txBody>
        </p:sp>
        <p:sp>
          <p:nvSpPr>
            <p:cNvPr id="60" name="Footnote example"/>
            <p:cNvSpPr txBox="1"/>
            <p:nvPr/>
          </p:nvSpPr>
          <p:spPr>
            <a:xfrm>
              <a:off x="630000" y="6144442"/>
              <a:ext cx="9030914" cy="415498"/>
            </a:xfrm>
            <a:prstGeom prst="rect">
              <a:avLst/>
            </a:prstGeom>
            <a:noFill/>
          </p:spPr>
          <p:txBody>
            <a:bodyPr wrap="square" lIns="0" tIns="0" rIns="0" bIns="0" rtlCol="0" anchor="b">
              <a:spAutoFit/>
            </a:bodyPr>
            <a:lstStyle/>
            <a:p>
              <a:pPr marL="0" marR="0" lvl="0" indent="0" algn="l" defTabSz="914400" rtl="0" eaLnBrk="1" fontAlgn="auto" latinLnBrk="0" hangingPunct="1">
                <a:lnSpc>
                  <a:spcPct val="9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bg1">
                      <a:lumMod val="50000"/>
                    </a:schemeClr>
                  </a:solidFill>
                  <a:effectLst/>
                  <a:uLnTx/>
                  <a:uFillTx/>
                  <a:latin typeface="+mn-lt"/>
                  <a:ea typeface="+mn-ea"/>
                  <a:cs typeface="+mn-cs"/>
                  <a:sym typeface="+mn-lt"/>
                </a:rPr>
                <a:t>1. xxxx  2. xxxx  3. List footnotes in numerical order. Footnote numbers are not bracketed. Use 10pt font</a:t>
              </a:r>
            </a:p>
            <a:p>
              <a:pPr marL="0" marR="0" lvl="0" indent="0" algn="l" defTabSz="914400" rtl="0" eaLnBrk="1" fontAlgn="auto" latinLnBrk="0" hangingPunct="1">
                <a:lnSpc>
                  <a:spcPct val="9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bg1">
                      <a:lumMod val="50000"/>
                    </a:schemeClr>
                  </a:solidFill>
                  <a:effectLst/>
                  <a:uLnTx/>
                  <a:uFillTx/>
                  <a:latin typeface="+mn-lt"/>
                  <a:ea typeface="+mn-ea"/>
                  <a:cs typeface="+mn-cs"/>
                  <a:sym typeface="+mn-lt"/>
                </a:rPr>
                <a:t>Note: Do not put a period at the end of the note or the source</a:t>
              </a:r>
            </a:p>
            <a:p>
              <a:pPr marL="0" marR="0" lvl="0" indent="0" algn="l" defTabSz="914400" rtl="0" eaLnBrk="1" fontAlgn="auto" latinLnBrk="0" hangingPunct="1">
                <a:lnSpc>
                  <a:spcPct val="9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bg1">
                      <a:lumMod val="50000"/>
                    </a:schemeClr>
                  </a:solidFill>
                  <a:effectLst/>
                  <a:uLnTx/>
                  <a:uFillTx/>
                  <a:latin typeface="+mn-lt"/>
                  <a:ea typeface="+mn-ea"/>
                  <a:cs typeface="+mn-cs"/>
                  <a:sym typeface="+mn-lt"/>
                </a:rPr>
                <a:t>Source: Include a source for every chart that you use. Separate sources with a semicolon; BCG-related sources go at the end</a:t>
              </a:r>
            </a:p>
          </p:txBody>
        </p:sp>
      </p:grpSp>
    </p:spTree>
    <p:extLst>
      <p:ext uri="{BB962C8B-B14F-4D97-AF65-F5344CB8AC3E}">
        <p14:creationId xmlns:p14="http://schemas.microsoft.com/office/powerpoint/2010/main" val="36959937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D. Title Slide">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181310147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723" name="think-cell Slide" r:id="rId5" imgW="270" imgH="270" progId="TCLayout.ActiveDocument.1">
                  <p:embed/>
                </p:oleObj>
              </mc:Choice>
              <mc:Fallback>
                <p:oleObj name="think-cell Slide" r:id="rId5" imgW="270" imgH="270" progId="TCLayout.ActiveDocument.1">
                  <p:embed/>
                  <p:pic>
                    <p:nvPicPr>
                      <p:cNvPr id="3" name="Object 2" hidden="1"/>
                      <p:cNvPicPr/>
                      <p:nvPr/>
                    </p:nvPicPr>
                    <p:blipFill>
                      <a:blip r:embed="rId6"/>
                      <a:stretch>
                        <a:fillRect/>
                      </a:stretch>
                    </p:blipFill>
                    <p:spPr>
                      <a:xfrm>
                        <a:off x="1588" y="1588"/>
                        <a:ext cx="1588" cy="1588"/>
                      </a:xfrm>
                      <a:prstGeom prst="rect">
                        <a:avLst/>
                      </a:prstGeom>
                    </p:spPr>
                  </p:pic>
                </p:oleObj>
              </mc:Fallback>
            </mc:AlternateContent>
          </a:graphicData>
        </a:graphic>
      </p:graphicFrame>
      <p:pic>
        <p:nvPicPr>
          <p:cNvPr id="18" name="TitleAndEndImages">
            <a:extLst>
              <a:ext uri="{FF2B5EF4-FFF2-40B4-BE49-F238E27FC236}">
                <a16:creationId xmlns:a16="http://schemas.microsoft.com/office/drawing/2014/main" xmlns="" id="{3B2F369F-343F-4CA4-89CB-15259C4A1F8B}"/>
              </a:ext>
            </a:extLst>
          </p:cNvPr>
          <p:cNvPicPr>
            <a:picLocks noChangeAspect="1"/>
          </p:cNvPicPr>
          <p:nvPr userDrawn="1">
            <p:custDataLst>
              <p:tags r:id="rId3"/>
            </p:custDataLst>
          </p:nvPr>
        </p:nvPicPr>
        <p:blipFill rotWithShape="1">
          <a:blip r:embed="rId7">
            <a:duotone>
              <a:prstClr val="black"/>
              <a:srgbClr val="03522D">
                <a:tint val="45000"/>
                <a:satMod val="400000"/>
              </a:srgbClr>
            </a:duotone>
            <a:extLst>
              <a:ext uri="{28A0092B-C50C-407E-A947-70E740481C1C}">
                <a14:useLocalDpi xmlns:a14="http://schemas.microsoft.com/office/drawing/2010/main" val="0"/>
              </a:ext>
            </a:extLst>
          </a:blip>
          <a:srcRect b="23056"/>
          <a:stretch/>
        </p:blipFill>
        <p:spPr>
          <a:xfrm>
            <a:off x="0" y="0"/>
            <a:ext cx="12192000" cy="6037545"/>
          </a:xfrm>
          <a:prstGeom prst="rect">
            <a:avLst/>
          </a:prstGeom>
        </p:spPr>
      </p:pic>
      <p:sp>
        <p:nvSpPr>
          <p:cNvPr id="21" name="Rectangle 20">
            <a:extLst>
              <a:ext uri="{FF2B5EF4-FFF2-40B4-BE49-F238E27FC236}">
                <a16:creationId xmlns:a16="http://schemas.microsoft.com/office/drawing/2014/main" xmlns="" id="{8896D265-567A-4B42-8528-3A3656A5CFFC}"/>
              </a:ext>
            </a:extLst>
          </p:cNvPr>
          <p:cNvSpPr/>
          <p:nvPr userDrawn="1"/>
        </p:nvSpPr>
        <p:spPr bwMode="black">
          <a:xfrm>
            <a:off x="455996" y="401202"/>
            <a:ext cx="9970254" cy="5235140"/>
          </a:xfrm>
          <a:prstGeom prst="rect">
            <a:avLst/>
          </a:prstGeom>
          <a:gradFill flip="none" rotWithShape="1">
            <a:gsLst>
              <a:gs pos="0">
                <a:srgbClr val="BEA79F">
                  <a:alpha val="80000"/>
                </a:srgbClr>
              </a:gs>
              <a:gs pos="100000">
                <a:schemeClr val="bg2">
                  <a:alpha val="80000"/>
                </a:schemeClr>
              </a:gs>
            </a:gsLst>
            <a:lin ang="189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lnSpc>
                <a:spcPct val="95000"/>
              </a:lnSpc>
            </a:pPr>
            <a:endParaRPr lang="en-US" sz="2000" dirty="0">
              <a:solidFill>
                <a:prstClr val="white"/>
              </a:solidFill>
              <a:latin typeface="+mn-lt"/>
              <a:sym typeface="Trebuchet MS" panose="020B0603020202020204" pitchFamily="34" charset="0"/>
            </a:endParaRPr>
          </a:p>
        </p:txBody>
      </p:sp>
      <p:sp>
        <p:nvSpPr>
          <p:cNvPr id="11" name="Datumsplatzhalter 3">
            <a:extLst>
              <a:ext uri="{FF2B5EF4-FFF2-40B4-BE49-F238E27FC236}">
                <a16:creationId xmlns:a16="http://schemas.microsoft.com/office/drawing/2014/main" xmlns="" id="{9B1A1690-019A-43E3-8281-246DB5DE934C}"/>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rgbClr val="575757"/>
                </a:solidFill>
              </a:defRPr>
            </a:lvl1pPr>
          </a:lstStyle>
          <a:p>
            <a:fld id="{F4F9D595-48A0-4A4E-AB92-FB0E9E1B9981}" type="datetime4">
              <a:rPr lang="de-DE" smtClean="0"/>
              <a:pPr/>
              <a:t>11. Mai 2020</a:t>
            </a:fld>
            <a:endParaRPr lang="de-DE" dirty="0"/>
          </a:p>
        </p:txBody>
      </p:sp>
      <p:sp>
        <p:nvSpPr>
          <p:cNvPr id="12" name="Fußzeilenplatzhalter 4">
            <a:extLst>
              <a:ext uri="{FF2B5EF4-FFF2-40B4-BE49-F238E27FC236}">
                <a16:creationId xmlns:a16="http://schemas.microsoft.com/office/drawing/2014/main" xmlns="" id="{D218712E-3084-4E6C-87A8-AFF8CB792644}"/>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rgbClr val="575757"/>
                </a:solidFill>
              </a:defRPr>
            </a:lvl1pPr>
          </a:lstStyle>
          <a:p>
            <a:r>
              <a:rPr lang="de-DE"/>
              <a:t>- vertraulich -</a:t>
            </a:r>
            <a:endParaRPr lang="de-DE" dirty="0"/>
          </a:p>
        </p:txBody>
      </p:sp>
      <p:pic>
        <p:nvPicPr>
          <p:cNvPr id="14" name="Picture 13">
            <a:extLst>
              <a:ext uri="{FF2B5EF4-FFF2-40B4-BE49-F238E27FC236}">
                <a16:creationId xmlns:a16="http://schemas.microsoft.com/office/drawing/2014/main" xmlns="" id="{763D370A-FED7-48C4-8980-0F2470028D4E}"/>
              </a:ext>
            </a:extLst>
          </p:cNvPr>
          <p:cNvPicPr>
            <a:picLocks noChangeAspect="1"/>
          </p:cNvPicPr>
          <p:nvPr userDrawn="1"/>
        </p:nvPicPr>
        <p:blipFill>
          <a:blip r:embed="rId8"/>
          <a:stretch>
            <a:fillRect/>
          </a:stretch>
        </p:blipFill>
        <p:spPr>
          <a:xfrm>
            <a:off x="317065" y="6090066"/>
            <a:ext cx="2858756" cy="424800"/>
          </a:xfrm>
          <a:prstGeom prst="rect">
            <a:avLst/>
          </a:prstGeom>
        </p:spPr>
      </p:pic>
      <p:sp>
        <p:nvSpPr>
          <p:cNvPr id="6" name="Text Placeholder 5">
            <a:extLst>
              <a:ext uri="{FF2B5EF4-FFF2-40B4-BE49-F238E27FC236}">
                <a16:creationId xmlns:a16="http://schemas.microsoft.com/office/drawing/2014/main" xmlns="" id="{A6D7DFDB-95D6-4885-83B6-F43D077707A4}"/>
              </a:ext>
            </a:extLst>
          </p:cNvPr>
          <p:cNvSpPr>
            <a:spLocks noGrp="1"/>
          </p:cNvSpPr>
          <p:nvPr>
            <p:ph type="body" sz="quarter" idx="10"/>
          </p:nvPr>
        </p:nvSpPr>
        <p:spPr>
          <a:xfrm>
            <a:off x="1044718" y="1691684"/>
            <a:ext cx="8788214" cy="788948"/>
          </a:xfrm>
        </p:spPr>
        <p:txBody>
          <a:bodyPr anchor="b">
            <a:normAutofit/>
          </a:bodyPr>
          <a:lstStyle>
            <a:lvl1pPr>
              <a:defRPr sz="2000">
                <a:solidFill>
                  <a:schemeClr val="bg1"/>
                </a:solidFill>
              </a:defRPr>
            </a:lvl1pPr>
            <a:lvl5pPr>
              <a:defRPr/>
            </a:lvl5pPr>
          </a:lstStyle>
          <a:p>
            <a:pPr lvl="0"/>
            <a:r>
              <a:rPr lang="en-US" dirty="0"/>
              <a:t>Click to edit Master text styles</a:t>
            </a:r>
          </a:p>
        </p:txBody>
      </p:sp>
      <p:sp>
        <p:nvSpPr>
          <p:cNvPr id="19" name="Text Placeholder 5">
            <a:extLst>
              <a:ext uri="{FF2B5EF4-FFF2-40B4-BE49-F238E27FC236}">
                <a16:creationId xmlns:a16="http://schemas.microsoft.com/office/drawing/2014/main" xmlns="" id="{8446FE07-6705-4144-BE7B-A1D0560266A5}"/>
              </a:ext>
            </a:extLst>
          </p:cNvPr>
          <p:cNvSpPr>
            <a:spLocks noGrp="1"/>
          </p:cNvSpPr>
          <p:nvPr>
            <p:ph type="body" sz="quarter" idx="11" hasCustomPrompt="1"/>
          </p:nvPr>
        </p:nvSpPr>
        <p:spPr>
          <a:xfrm>
            <a:off x="1044718" y="2602384"/>
            <a:ext cx="8788214" cy="1284287"/>
          </a:xfrm>
        </p:spPr>
        <p:txBody>
          <a:bodyPr anchor="t">
            <a:normAutofit/>
          </a:bodyPr>
          <a:lstStyle>
            <a:lvl1pPr>
              <a:defRPr sz="4000"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Master text styles</a:t>
            </a:r>
          </a:p>
        </p:txBody>
      </p:sp>
      <p:pic>
        <p:nvPicPr>
          <p:cNvPr id="15" name="Picture 14">
            <a:extLst>
              <a:ext uri="{FF2B5EF4-FFF2-40B4-BE49-F238E27FC236}">
                <a16:creationId xmlns:a16="http://schemas.microsoft.com/office/drawing/2014/main" xmlns="" id="{CB4F90D8-F2CA-470B-A589-8D532870505E}"/>
              </a:ext>
            </a:extLst>
          </p:cNvPr>
          <p:cNvPicPr>
            <a:picLocks noChangeAspect="1"/>
          </p:cNvPicPr>
          <p:nvPr userDrawn="1"/>
        </p:nvPicPr>
        <p:blipFill>
          <a:blip r:embed="rId9"/>
          <a:stretch>
            <a:fillRect/>
          </a:stretch>
        </p:blipFill>
        <p:spPr>
          <a:xfrm>
            <a:off x="9583580" y="6084095"/>
            <a:ext cx="2296476" cy="421021"/>
          </a:xfrm>
          <a:prstGeom prst="rect">
            <a:avLst/>
          </a:prstGeom>
        </p:spPr>
      </p:pic>
    </p:spTree>
    <p:extLst>
      <p:ext uri="{BB962C8B-B14F-4D97-AF65-F5344CB8AC3E}">
        <p14:creationId xmlns:p14="http://schemas.microsoft.com/office/powerpoint/2010/main" val="3412895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ext">
    <p:bg>
      <p:bgPr>
        <a:solidFill>
          <a:srgbClr val="F2F2F2"/>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231818641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099" name="think-cell Slide" r:id="rId4" imgW="270" imgH="270" progId="TCLayout.ActiveDocument.1">
                  <p:embed/>
                </p:oleObj>
              </mc:Choice>
              <mc:Fallback>
                <p:oleObj name="think-cell Slide" r:id="rId4" imgW="270" imgH="270" progId="TCLayout.ActiveDocument.1">
                  <p:embed/>
                  <p:pic>
                    <p:nvPicPr>
                      <p:cNvPr id="4" name="Object 3"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itle 7"/>
          <p:cNvSpPr>
            <a:spLocks noGrp="1"/>
          </p:cNvSpPr>
          <p:nvPr>
            <p:ph type="title"/>
          </p:nvPr>
        </p:nvSpPr>
        <p:spPr>
          <a:xfrm>
            <a:off x="317146" y="324884"/>
            <a:ext cx="11551004" cy="443198"/>
          </a:xfrm>
        </p:spPr>
        <p:txBody>
          <a:bodyPr/>
          <a:lstStyle>
            <a:lvl1pPr>
              <a:lnSpc>
                <a:spcPct val="90000"/>
              </a:lnSpc>
              <a:defRPr sz="3200">
                <a:solidFill>
                  <a:srgbClr val="575757"/>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xmlns="" id="{35E8EE15-CD7A-420E-8ED4-322398D0137E}"/>
              </a:ext>
            </a:extLst>
          </p:cNvPr>
          <p:cNvSpPr>
            <a:spLocks noGrp="1"/>
          </p:cNvSpPr>
          <p:nvPr>
            <p:ph type="body" sz="quarter" idx="10"/>
          </p:nvPr>
        </p:nvSpPr>
        <p:spPr>
          <a:xfrm>
            <a:off x="317146" y="1352550"/>
            <a:ext cx="11550650" cy="4308475"/>
          </a:xfrm>
        </p:spPr>
        <p:txBody>
          <a:bodyPr>
            <a:normAutofit/>
          </a:bodyPr>
          <a:lstStyle>
            <a:lvl1pPr>
              <a:defRPr sz="1800">
                <a:solidFill>
                  <a:srgbClr val="575757"/>
                </a:solidFill>
              </a:defRPr>
            </a:lvl1pPr>
            <a:lvl2pPr>
              <a:defRPr sz="1800">
                <a:solidFill>
                  <a:srgbClr val="575757"/>
                </a:solidFill>
              </a:defRPr>
            </a:lvl2pPr>
            <a:lvl3pPr>
              <a:defRPr sz="1800">
                <a:solidFill>
                  <a:srgbClr val="575757"/>
                </a:solidFill>
              </a:defRPr>
            </a:lvl3pPr>
            <a:lvl4pPr>
              <a:defRPr sz="1800">
                <a:solidFill>
                  <a:srgbClr val="575757"/>
                </a:solidFill>
              </a:defRPr>
            </a:lvl4pPr>
            <a:lvl5pPr>
              <a:defRPr sz="1800">
                <a:solidFill>
                  <a:srgbClr val="575757"/>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Datumsplatzhalter 3">
            <a:extLst>
              <a:ext uri="{FF2B5EF4-FFF2-40B4-BE49-F238E27FC236}">
                <a16:creationId xmlns:a16="http://schemas.microsoft.com/office/drawing/2014/main" xmlns="" id="{4966843D-9C75-4DA8-B172-57C066AF5850}"/>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accent2"/>
                </a:solidFill>
              </a:defRPr>
            </a:lvl1pPr>
          </a:lstStyle>
          <a:p>
            <a:fld id="{F50AD4A6-6D70-4929-8630-2C2154E5421A}" type="datetime4">
              <a:rPr lang="de-DE" smtClean="0"/>
              <a:t>11. Mai 2020</a:t>
            </a:fld>
            <a:endParaRPr lang="de-DE" dirty="0"/>
          </a:p>
        </p:txBody>
      </p:sp>
      <p:sp>
        <p:nvSpPr>
          <p:cNvPr id="14" name="Fußzeilenplatzhalter 4">
            <a:extLst>
              <a:ext uri="{FF2B5EF4-FFF2-40B4-BE49-F238E27FC236}">
                <a16:creationId xmlns:a16="http://schemas.microsoft.com/office/drawing/2014/main" xmlns="" id="{80273A79-213E-4C3B-A343-BE22BEFDF706}"/>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accent2"/>
                </a:solidFill>
              </a:defRPr>
            </a:lvl1pPr>
          </a:lstStyle>
          <a:p>
            <a:r>
              <a:rPr lang="de-DE"/>
              <a:t>- vertraulich -</a:t>
            </a:r>
            <a:endParaRPr lang="de-DE" dirty="0"/>
          </a:p>
        </p:txBody>
      </p:sp>
    </p:spTree>
    <p:extLst>
      <p:ext uri="{BB962C8B-B14F-4D97-AF65-F5344CB8AC3E}">
        <p14:creationId xmlns:p14="http://schemas.microsoft.com/office/powerpoint/2010/main" val="307577849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D. 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241741868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1747"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Title 3"/>
          <p:cNvSpPr>
            <a:spLocks noGrp="1"/>
          </p:cNvSpPr>
          <p:nvPr>
            <p:ph type="title"/>
          </p:nvPr>
        </p:nvSpPr>
        <p:spPr/>
        <p:txBody>
          <a:bodyPr/>
          <a:lstStyle>
            <a:lvl1pPr>
              <a:defRPr>
                <a:solidFill>
                  <a:srgbClr val="575757"/>
                </a:solidFill>
              </a:defRPr>
            </a:lvl1pPr>
          </a:lstStyle>
          <a:p>
            <a:r>
              <a:rPr lang="en-US"/>
              <a:t>Click to edit Master title style</a:t>
            </a:r>
          </a:p>
        </p:txBody>
      </p:sp>
      <p:sp>
        <p:nvSpPr>
          <p:cNvPr id="6" name="Datumsplatzhalter 3">
            <a:extLst>
              <a:ext uri="{FF2B5EF4-FFF2-40B4-BE49-F238E27FC236}">
                <a16:creationId xmlns:a16="http://schemas.microsoft.com/office/drawing/2014/main" xmlns="" id="{9C43D6AA-987A-4301-9FD0-3B6714F8E79D}"/>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accent2"/>
                </a:solidFill>
              </a:defRPr>
            </a:lvl1pPr>
          </a:lstStyle>
          <a:p>
            <a:fld id="{3249983E-5F40-4B7C-BF31-7EDAF1D5A793}" type="datetime4">
              <a:rPr lang="de-DE" smtClean="0"/>
              <a:t>11. Mai 2020</a:t>
            </a:fld>
            <a:endParaRPr lang="de-DE" dirty="0"/>
          </a:p>
        </p:txBody>
      </p:sp>
      <p:sp>
        <p:nvSpPr>
          <p:cNvPr id="8" name="Fußzeilenplatzhalter 4">
            <a:extLst>
              <a:ext uri="{FF2B5EF4-FFF2-40B4-BE49-F238E27FC236}">
                <a16:creationId xmlns:a16="http://schemas.microsoft.com/office/drawing/2014/main" xmlns="" id="{34C19990-76EB-452A-BA96-D946AD34389C}"/>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accent2"/>
                </a:solidFill>
              </a:defRPr>
            </a:lvl1pPr>
          </a:lstStyle>
          <a:p>
            <a:r>
              <a:rPr lang="de-DE"/>
              <a:t>- vertraulich -</a:t>
            </a:r>
            <a:endParaRPr lang="de-DE" dirty="0"/>
          </a:p>
        </p:txBody>
      </p:sp>
    </p:spTree>
    <p:extLst>
      <p:ext uri="{BB962C8B-B14F-4D97-AF65-F5344CB8AC3E}">
        <p14:creationId xmlns:p14="http://schemas.microsoft.com/office/powerpoint/2010/main" val="2220698565"/>
      </p:ext>
    </p:extLst>
  </p:cSld>
  <p:clrMapOvr>
    <a:masterClrMapping/>
  </p:clrMapOvr>
  <p:extLst>
    <p:ext uri="{DCECCB84-F9BA-43D5-87BE-67443E8EF086}">
      <p15:sldGuideLst xmlns:p15="http://schemas.microsoft.com/office/powerpoint/2012/main" xmlns="">
        <p15:guide id="1" orient="horz" pos="4320" userDrawn="1">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D. Title and Text">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249252805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2771"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Title 3"/>
          <p:cNvSpPr>
            <a:spLocks noGrp="1"/>
          </p:cNvSpPr>
          <p:nvPr>
            <p:ph type="title"/>
          </p:nvPr>
        </p:nvSpPr>
        <p:spPr/>
        <p:txBody>
          <a:bodyPr/>
          <a:lstStyle>
            <a:lvl1pPr>
              <a:defRPr>
                <a:solidFill>
                  <a:srgbClr val="575757"/>
                </a:solidFill>
              </a:defRPr>
            </a:lvl1pPr>
          </a:lstStyle>
          <a:p>
            <a:r>
              <a:rPr lang="en-US"/>
              <a:t>Click to edit Master title style</a:t>
            </a:r>
          </a:p>
        </p:txBody>
      </p:sp>
      <p:sp>
        <p:nvSpPr>
          <p:cNvPr id="5" name="Text Placeholder 4">
            <a:extLst>
              <a:ext uri="{FF2B5EF4-FFF2-40B4-BE49-F238E27FC236}">
                <a16:creationId xmlns:a16="http://schemas.microsoft.com/office/drawing/2014/main" xmlns="" id="{EB4E9288-8F83-4B24-BE86-A859E8CA49A1}"/>
              </a:ext>
            </a:extLst>
          </p:cNvPr>
          <p:cNvSpPr>
            <a:spLocks noGrp="1"/>
          </p:cNvSpPr>
          <p:nvPr>
            <p:ph type="body" sz="quarter" idx="10"/>
          </p:nvPr>
        </p:nvSpPr>
        <p:spPr>
          <a:xfrm>
            <a:off x="317146" y="1352550"/>
            <a:ext cx="11551004" cy="4308475"/>
          </a:xfrm>
        </p:spPr>
        <p:txBody>
          <a:bodyPr/>
          <a:lstStyle>
            <a:lvl1pPr>
              <a:defRPr>
                <a:solidFill>
                  <a:srgbClr val="575757"/>
                </a:solidFill>
              </a:defRPr>
            </a:lvl1pPr>
            <a:lvl2pPr>
              <a:buClr>
                <a:srgbClr val="575757"/>
              </a:buClr>
              <a:defRPr>
                <a:solidFill>
                  <a:srgbClr val="575757"/>
                </a:solidFill>
              </a:defRPr>
            </a:lvl2pPr>
            <a:lvl3pPr>
              <a:buClr>
                <a:srgbClr val="575757"/>
              </a:buClr>
              <a:defRPr>
                <a:solidFill>
                  <a:srgbClr val="575757"/>
                </a:solidFill>
              </a:defRPr>
            </a:lvl3pPr>
            <a:lvl4pPr>
              <a:buClr>
                <a:srgbClr val="575757"/>
              </a:buClr>
              <a:defRPr>
                <a:solidFill>
                  <a:srgbClr val="575757"/>
                </a:solidFill>
              </a:defRPr>
            </a:lvl4pPr>
            <a:lvl5pPr>
              <a:buClr>
                <a:srgbClr val="575757"/>
              </a:buClr>
              <a:defRPr>
                <a:solidFill>
                  <a:srgbClr val="575757"/>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umsplatzhalter 3">
            <a:extLst>
              <a:ext uri="{FF2B5EF4-FFF2-40B4-BE49-F238E27FC236}">
                <a16:creationId xmlns:a16="http://schemas.microsoft.com/office/drawing/2014/main" xmlns="" id="{70C13946-1371-4EE7-854B-A08414DBABAB}"/>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accent2"/>
                </a:solidFill>
              </a:defRPr>
            </a:lvl1pPr>
          </a:lstStyle>
          <a:p>
            <a:fld id="{BC6A72D9-5933-4FC7-ABA7-E80B5D03D6C0}" type="datetime4">
              <a:rPr lang="de-DE" smtClean="0"/>
              <a:t>11. Mai 2020</a:t>
            </a:fld>
            <a:endParaRPr lang="de-DE" dirty="0"/>
          </a:p>
        </p:txBody>
      </p:sp>
      <p:sp>
        <p:nvSpPr>
          <p:cNvPr id="9" name="Fußzeilenplatzhalter 4">
            <a:extLst>
              <a:ext uri="{FF2B5EF4-FFF2-40B4-BE49-F238E27FC236}">
                <a16:creationId xmlns:a16="http://schemas.microsoft.com/office/drawing/2014/main" xmlns="" id="{D73658B7-5D2A-45FE-947E-E251F1A918E7}"/>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accent2"/>
                </a:solidFill>
              </a:defRPr>
            </a:lvl1pPr>
          </a:lstStyle>
          <a:p>
            <a:r>
              <a:rPr lang="de-DE"/>
              <a:t>- vertraulich -</a:t>
            </a:r>
            <a:endParaRPr lang="de-DE" dirty="0"/>
          </a:p>
        </p:txBody>
      </p:sp>
    </p:spTree>
    <p:extLst>
      <p:ext uri="{BB962C8B-B14F-4D97-AF65-F5344CB8AC3E}">
        <p14:creationId xmlns:p14="http://schemas.microsoft.com/office/powerpoint/2010/main" val="877950339"/>
      </p:ext>
    </p:extLst>
  </p:cSld>
  <p:clrMapOvr>
    <a:masterClrMapping/>
  </p:clrMapOvr>
  <p:extLst>
    <p:ext uri="{DCECCB84-F9BA-43D5-87BE-67443E8EF086}">
      <p15:sldGuideLst xmlns:p15="http://schemas.microsoft.com/office/powerpoint/2012/main" xmlns="">
        <p15:guide id="1" orient="horz" pos="4320">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D. Gray slice heading">
    <p:bg>
      <p:bgPr>
        <a:solidFill>
          <a:schemeClr val="bg1"/>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372472161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3795"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Rectangle 6"/>
          <p:cNvSpPr/>
          <p:nvPr userDrawn="1"/>
        </p:nvSpPr>
        <p:spPr bwMode="white">
          <a:xfrm>
            <a:off x="1" y="-1309"/>
            <a:ext cx="4694400" cy="6859309"/>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lnSpc>
                <a:spcPct val="90000"/>
              </a:lnSpc>
              <a:spcAft>
                <a:spcPts val="1000"/>
              </a:spcAft>
            </a:pPr>
            <a:endParaRPr lang="en-US" sz="1200" dirty="0">
              <a:solidFill>
                <a:schemeClr val="bg1"/>
              </a:solidFill>
              <a:latin typeface="+mn-lt"/>
              <a:ea typeface="+mn-ea"/>
              <a:cs typeface="+mn-cs"/>
              <a:sym typeface="+mn-lt"/>
            </a:endParaRPr>
          </a:p>
        </p:txBody>
      </p:sp>
      <p:sp>
        <p:nvSpPr>
          <p:cNvPr id="8" name="Subtitle 2"/>
          <p:cNvSpPr>
            <a:spLocks noGrp="1"/>
          </p:cNvSpPr>
          <p:nvPr>
            <p:ph type="subTitle" idx="13" hasCustomPrompt="1"/>
          </p:nvPr>
        </p:nvSpPr>
        <p:spPr>
          <a:xfrm>
            <a:off x="317147" y="2158987"/>
            <a:ext cx="4056854" cy="541687"/>
          </a:xfrm>
          <a:prstGeom prst="rect">
            <a:avLst/>
          </a:prstGeom>
        </p:spPr>
        <p:txBody>
          <a:bodyPr>
            <a:noAutofit/>
          </a:bodyPr>
          <a:lstStyle>
            <a:lvl1pPr marL="0" indent="0" algn="l">
              <a:buNone/>
              <a:defRPr sz="1600">
                <a:solidFill>
                  <a:srgbClr val="575757"/>
                </a:solidFill>
                <a:latin typeface="+mn-lt"/>
                <a:ea typeface="+mn-ea"/>
                <a:cs typeface="+mn-cs"/>
                <a:sym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
        <p:nvSpPr>
          <p:cNvPr id="9" name="Title 4"/>
          <p:cNvSpPr>
            <a:spLocks noGrp="1"/>
          </p:cNvSpPr>
          <p:nvPr>
            <p:ph type="title" hasCustomPrompt="1"/>
          </p:nvPr>
        </p:nvSpPr>
        <p:spPr>
          <a:xfrm>
            <a:off x="317147" y="1227048"/>
            <a:ext cx="4056854" cy="664797"/>
          </a:xfrm>
        </p:spPr>
        <p:txBody>
          <a:bodyPr anchor="t">
            <a:noAutofit/>
          </a:bodyPr>
          <a:lstStyle>
            <a:lvl1pPr>
              <a:defRPr sz="2400">
                <a:solidFill>
                  <a:srgbClr val="575757"/>
                </a:solidFill>
                <a:latin typeface="+mj-lt"/>
                <a:ea typeface="+mj-ea"/>
                <a:cs typeface="+mj-cs"/>
                <a:sym typeface="+mj-lt"/>
              </a:defRPr>
            </a:lvl1pPr>
          </a:lstStyle>
          <a:p>
            <a:r>
              <a:rPr lang="en-US" dirty="0"/>
              <a:t>Click to add title</a:t>
            </a:r>
          </a:p>
        </p:txBody>
      </p:sp>
      <p:sp>
        <p:nvSpPr>
          <p:cNvPr id="17" name="Slide number">
            <a:extLst>
              <a:ext uri="{FF2B5EF4-FFF2-40B4-BE49-F238E27FC236}">
                <a16:creationId xmlns:a16="http://schemas.microsoft.com/office/drawing/2014/main" xmlns="" id="{A5125C1A-E70A-4CD0-810D-FE640786AD07}"/>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accent2"/>
                </a:solidFill>
              </a:rPr>
              <a:pPr marL="0" lvl="0" indent="0" algn="r">
                <a:buNone/>
              </a:pPr>
              <a:t>‹Nr.›</a:t>
            </a:fld>
            <a:endParaRPr lang="en-US" sz="900" noProof="0" dirty="0">
              <a:solidFill>
                <a:schemeClr val="accent2"/>
              </a:solidFill>
            </a:endParaRPr>
          </a:p>
        </p:txBody>
      </p:sp>
      <p:sp>
        <p:nvSpPr>
          <p:cNvPr id="19" name="Datumsplatzhalter 3">
            <a:extLst>
              <a:ext uri="{FF2B5EF4-FFF2-40B4-BE49-F238E27FC236}">
                <a16:creationId xmlns:a16="http://schemas.microsoft.com/office/drawing/2014/main" xmlns="" id="{5957D66D-1948-432E-A634-E9C7C631765E}"/>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accent2"/>
                </a:solidFill>
              </a:defRPr>
            </a:lvl1pPr>
          </a:lstStyle>
          <a:p>
            <a:fld id="{7C4947F4-F869-4D84-A828-8E623AF85680}" type="datetime4">
              <a:rPr lang="de-DE" smtClean="0"/>
              <a:t>11. Mai 2020</a:t>
            </a:fld>
            <a:endParaRPr lang="de-DE" dirty="0"/>
          </a:p>
        </p:txBody>
      </p:sp>
      <p:sp>
        <p:nvSpPr>
          <p:cNvPr id="20" name="Fußzeilenplatzhalter 4">
            <a:extLst>
              <a:ext uri="{FF2B5EF4-FFF2-40B4-BE49-F238E27FC236}">
                <a16:creationId xmlns:a16="http://schemas.microsoft.com/office/drawing/2014/main" xmlns="" id="{8E11CDA2-A39F-4097-A8E6-5C44EB34B7C9}"/>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accent2"/>
                </a:solidFill>
              </a:defRPr>
            </a:lvl1pPr>
          </a:lstStyle>
          <a:p>
            <a:r>
              <a:rPr lang="de-DE"/>
              <a:t>- vertraulich -</a:t>
            </a:r>
            <a:endParaRPr lang="de-DE" dirty="0"/>
          </a:p>
        </p:txBody>
      </p:sp>
      <p:pic>
        <p:nvPicPr>
          <p:cNvPr id="13" name="Picture 12">
            <a:extLst>
              <a:ext uri="{FF2B5EF4-FFF2-40B4-BE49-F238E27FC236}">
                <a16:creationId xmlns:a16="http://schemas.microsoft.com/office/drawing/2014/main" xmlns="" id="{7815A9B2-1FD2-4072-80FC-647CF83193A1}"/>
              </a:ext>
            </a:extLst>
          </p:cNvPr>
          <p:cNvPicPr>
            <a:picLocks noChangeAspect="1"/>
          </p:cNvPicPr>
          <p:nvPr userDrawn="1"/>
        </p:nvPicPr>
        <p:blipFill>
          <a:blip r:embed="rId6"/>
          <a:stretch>
            <a:fillRect/>
          </a:stretch>
        </p:blipFill>
        <p:spPr>
          <a:xfrm>
            <a:off x="317146" y="6136290"/>
            <a:ext cx="2234385" cy="332021"/>
          </a:xfrm>
          <a:prstGeom prst="rect">
            <a:avLst/>
          </a:prstGeom>
        </p:spPr>
      </p:pic>
      <p:pic>
        <p:nvPicPr>
          <p:cNvPr id="14" name="Picture 13">
            <a:extLst>
              <a:ext uri="{FF2B5EF4-FFF2-40B4-BE49-F238E27FC236}">
                <a16:creationId xmlns:a16="http://schemas.microsoft.com/office/drawing/2014/main" xmlns="" id="{17E761F8-3633-4800-A7C8-9DCD93EF16FF}"/>
              </a:ext>
            </a:extLst>
          </p:cNvPr>
          <p:cNvPicPr>
            <a:picLocks noChangeAspect="1"/>
          </p:cNvPicPr>
          <p:nvPr userDrawn="1"/>
        </p:nvPicPr>
        <p:blipFill>
          <a:blip r:embed="rId7"/>
          <a:stretch>
            <a:fillRect/>
          </a:stretch>
        </p:blipFill>
        <p:spPr>
          <a:xfrm>
            <a:off x="9583580" y="6084095"/>
            <a:ext cx="2296476" cy="421021"/>
          </a:xfrm>
          <a:prstGeom prst="rect">
            <a:avLst/>
          </a:prstGeom>
        </p:spPr>
      </p:pic>
    </p:spTree>
    <p:extLst>
      <p:ext uri="{BB962C8B-B14F-4D97-AF65-F5344CB8AC3E}">
        <p14:creationId xmlns:p14="http://schemas.microsoft.com/office/powerpoint/2010/main" val="3900753081"/>
      </p:ext>
    </p:extLst>
  </p:cSld>
  <p:clrMapOvr>
    <a:masterClrMapping/>
  </p:clrMapOvr>
  <p:extLst>
    <p:ext uri="{DCECCB84-F9BA-43D5-87BE-67443E8EF086}">
      <p15:sldGuideLst xmlns:p15="http://schemas.microsoft.com/office/powerpoint/2012/main" xmlns="">
        <p15:guide id="1" orient="horz" pos="2160" userDrawn="1">
          <p15:clr>
            <a:srgbClr val="FBAE40"/>
          </p15:clr>
        </p15:guide>
        <p15:guide id="2" pos="3840" userDrawn="1">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D. Section header box">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187081591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4819"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itle 1"/>
          <p:cNvSpPr>
            <a:spLocks noGrp="1"/>
          </p:cNvSpPr>
          <p:nvPr>
            <p:ph type="title" hasCustomPrompt="1"/>
          </p:nvPr>
        </p:nvSpPr>
        <p:spPr bwMode="blackWhite">
          <a:xfrm>
            <a:off x="1284742" y="2668041"/>
            <a:ext cx="9620491" cy="3201026"/>
          </a:xfrm>
          <a:prstGeom prst="rect">
            <a:avLst/>
          </a:prstGeom>
          <a:ln w="9525">
            <a:noFill/>
          </a:ln>
          <a:extLst>
            <a:ext uri="{91240B29-F687-4F45-9708-019B960494DF}">
              <a14:hiddenLine xmlns:a14="http://schemas.microsoft.com/office/drawing/2010/main" w="9525">
                <a:solidFill>
                  <a:schemeClr val="bg1"/>
                </a:solidFill>
              </a14:hiddenLine>
            </a:ext>
          </a:extLst>
        </p:spPr>
        <p:txBody>
          <a:bodyPr lIns="274320" tIns="274320" rIns="274320" bIns="137160" anchor="b">
            <a:noAutofit/>
          </a:bodyPr>
          <a:lstStyle>
            <a:lvl1pPr marL="0" algn="l" defTabSz="914400" rtl="0" eaLnBrk="1" fontAlgn="auto" latinLnBrk="0" hangingPunct="1">
              <a:lnSpc>
                <a:spcPts val="6000"/>
              </a:lnSpc>
              <a:spcBef>
                <a:spcPts val="0"/>
              </a:spcBef>
              <a:spcAft>
                <a:spcPts val="0"/>
              </a:spcAft>
              <a:defRPr lang="en-US" sz="5400" kern="1200" baseline="0" dirty="0">
                <a:solidFill>
                  <a:srgbClr val="575757"/>
                </a:solidFill>
                <a:latin typeface="+mj-lt"/>
                <a:ea typeface="+mj-ea"/>
                <a:cs typeface="+mj-cs"/>
                <a:sym typeface="+mj-lt"/>
              </a:defRPr>
            </a:lvl1pPr>
          </a:lstStyle>
          <a:p>
            <a:r>
              <a:rPr lang="en-US" dirty="0"/>
              <a:t>Click to add section title</a:t>
            </a:r>
          </a:p>
        </p:txBody>
      </p:sp>
      <p:sp>
        <p:nvSpPr>
          <p:cNvPr id="11" name="Rectangle 10"/>
          <p:cNvSpPr/>
          <p:nvPr userDrawn="1"/>
        </p:nvSpPr>
        <p:spPr bwMode="white">
          <a:xfrm>
            <a:off x="1280693" y="1424081"/>
            <a:ext cx="951721" cy="951721"/>
          </a:xfrm>
          <a:prstGeom prst="rect">
            <a:avLst/>
          </a:prstGeom>
          <a:noFill/>
          <a:ln>
            <a:solidFill>
              <a:schemeClr val="accent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200" dirty="0">
              <a:solidFill>
                <a:schemeClr val="bg1"/>
              </a:solidFill>
              <a:latin typeface="+mn-lt"/>
              <a:ea typeface="+mn-ea"/>
              <a:cs typeface="+mn-cs"/>
              <a:sym typeface="+mn-lt"/>
            </a:endParaRPr>
          </a:p>
        </p:txBody>
      </p:sp>
      <p:sp>
        <p:nvSpPr>
          <p:cNvPr id="6" name="Slide number">
            <a:extLst>
              <a:ext uri="{FF2B5EF4-FFF2-40B4-BE49-F238E27FC236}">
                <a16:creationId xmlns:a16="http://schemas.microsoft.com/office/drawing/2014/main" xmlns="" id="{B8B46F2E-6BF0-4ED3-9CCD-B06349A31854}"/>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accent2"/>
                </a:solidFill>
              </a:rPr>
              <a:pPr marL="0" lvl="0" indent="0" algn="r">
                <a:buNone/>
              </a:pPr>
              <a:t>‹Nr.›</a:t>
            </a:fld>
            <a:endParaRPr lang="en-US" sz="900" noProof="0" dirty="0">
              <a:solidFill>
                <a:schemeClr val="accent2"/>
              </a:solidFill>
            </a:endParaRPr>
          </a:p>
        </p:txBody>
      </p:sp>
      <p:sp>
        <p:nvSpPr>
          <p:cNvPr id="9" name="Datumsplatzhalter 3">
            <a:extLst>
              <a:ext uri="{FF2B5EF4-FFF2-40B4-BE49-F238E27FC236}">
                <a16:creationId xmlns:a16="http://schemas.microsoft.com/office/drawing/2014/main" xmlns="" id="{6E96BABB-9C0F-40CA-8B26-C1E9F413A032}"/>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accent2"/>
                </a:solidFill>
              </a:defRPr>
            </a:lvl1pPr>
          </a:lstStyle>
          <a:p>
            <a:fld id="{12D8D377-12ED-4498-8C5A-FB7A2737F79D}" type="datetime4">
              <a:rPr lang="de-DE" smtClean="0"/>
              <a:t>11. Mai 2020</a:t>
            </a:fld>
            <a:endParaRPr lang="de-DE" dirty="0"/>
          </a:p>
        </p:txBody>
      </p:sp>
      <p:sp>
        <p:nvSpPr>
          <p:cNvPr id="10" name="Fußzeilenplatzhalter 4">
            <a:extLst>
              <a:ext uri="{FF2B5EF4-FFF2-40B4-BE49-F238E27FC236}">
                <a16:creationId xmlns:a16="http://schemas.microsoft.com/office/drawing/2014/main" xmlns="" id="{5C6BA82D-CDC0-4C30-8AFB-C236998EAD9B}"/>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accent2"/>
                </a:solidFill>
              </a:defRPr>
            </a:lvl1pPr>
          </a:lstStyle>
          <a:p>
            <a:r>
              <a:rPr lang="de-DE"/>
              <a:t>- vertraulich -</a:t>
            </a:r>
            <a:endParaRPr lang="de-DE" dirty="0"/>
          </a:p>
        </p:txBody>
      </p:sp>
    </p:spTree>
    <p:extLst>
      <p:ext uri="{BB962C8B-B14F-4D97-AF65-F5344CB8AC3E}">
        <p14:creationId xmlns:p14="http://schemas.microsoft.com/office/powerpoint/2010/main" val="281990472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D. Section header line">
    <p:bg bwMode="blackWhite">
      <p:bgPr>
        <a:solidFill>
          <a:schemeClr val="bg1"/>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134613802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5843"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Title 1"/>
          <p:cNvSpPr>
            <a:spLocks noGrp="1"/>
          </p:cNvSpPr>
          <p:nvPr>
            <p:ph type="title" hasCustomPrompt="1"/>
          </p:nvPr>
        </p:nvSpPr>
        <p:spPr bwMode="blackWhite">
          <a:xfrm>
            <a:off x="314325" y="3826800"/>
            <a:ext cx="11553825" cy="2041200"/>
          </a:xfrm>
        </p:spPr>
        <p:txBody>
          <a:bodyPr anchor="t">
            <a:noAutofit/>
          </a:bodyPr>
          <a:lstStyle>
            <a:lvl1pPr>
              <a:defRPr sz="5400">
                <a:solidFill>
                  <a:srgbClr val="575757"/>
                </a:solidFill>
                <a:latin typeface="+mj-lt"/>
                <a:ea typeface="+mj-ea"/>
                <a:cs typeface="+mj-cs"/>
                <a:sym typeface="+mj-lt"/>
              </a:defRPr>
            </a:lvl1pPr>
          </a:lstStyle>
          <a:p>
            <a:r>
              <a:rPr lang="en-US" dirty="0"/>
              <a:t>Click to add section title</a:t>
            </a:r>
          </a:p>
        </p:txBody>
      </p:sp>
      <p:cxnSp>
        <p:nvCxnSpPr>
          <p:cNvPr id="10" name="Straight Connector 9"/>
          <p:cNvCxnSpPr/>
          <p:nvPr userDrawn="1"/>
        </p:nvCxnSpPr>
        <p:spPr bwMode="white">
          <a:xfrm>
            <a:off x="314325" y="3680016"/>
            <a:ext cx="11877675" cy="0"/>
          </a:xfrm>
          <a:prstGeom prst="line">
            <a:avLst/>
          </a:prstGeom>
          <a:ln w="19050" cmpd="sng">
            <a:solidFill>
              <a:schemeClr val="accent2"/>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5" name="Slide number">
            <a:extLst>
              <a:ext uri="{FF2B5EF4-FFF2-40B4-BE49-F238E27FC236}">
                <a16:creationId xmlns:a16="http://schemas.microsoft.com/office/drawing/2014/main" xmlns="" id="{70596CE8-E9D5-412E-A921-BC8660ED5D0A}"/>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accent2"/>
                </a:solidFill>
              </a:rPr>
              <a:pPr marL="0" lvl="0" indent="0" algn="r">
                <a:buNone/>
              </a:pPr>
              <a:t>‹Nr.›</a:t>
            </a:fld>
            <a:endParaRPr lang="en-US" sz="900" noProof="0" dirty="0">
              <a:solidFill>
                <a:schemeClr val="accent2"/>
              </a:solidFill>
            </a:endParaRPr>
          </a:p>
        </p:txBody>
      </p:sp>
      <p:sp>
        <p:nvSpPr>
          <p:cNvPr id="8" name="Datumsplatzhalter 3">
            <a:extLst>
              <a:ext uri="{FF2B5EF4-FFF2-40B4-BE49-F238E27FC236}">
                <a16:creationId xmlns:a16="http://schemas.microsoft.com/office/drawing/2014/main" xmlns="" id="{F7EE7444-F0A8-44ED-BECE-92AAB145F1B6}"/>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accent2"/>
                </a:solidFill>
              </a:defRPr>
            </a:lvl1pPr>
          </a:lstStyle>
          <a:p>
            <a:fld id="{9FEEDC0D-D8D6-4F1C-B171-6108D1724822}" type="datetime4">
              <a:rPr lang="de-DE" smtClean="0"/>
              <a:t>11. Mai 2020</a:t>
            </a:fld>
            <a:endParaRPr lang="de-DE" dirty="0"/>
          </a:p>
        </p:txBody>
      </p:sp>
      <p:sp>
        <p:nvSpPr>
          <p:cNvPr id="9" name="Fußzeilenplatzhalter 4">
            <a:extLst>
              <a:ext uri="{FF2B5EF4-FFF2-40B4-BE49-F238E27FC236}">
                <a16:creationId xmlns:a16="http://schemas.microsoft.com/office/drawing/2014/main" xmlns="" id="{36494897-500E-4BD1-8A81-297E889B249A}"/>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accent2"/>
                </a:solidFill>
              </a:defRPr>
            </a:lvl1pPr>
          </a:lstStyle>
          <a:p>
            <a:r>
              <a:rPr lang="de-DE"/>
              <a:t>- vertraulich -</a:t>
            </a:r>
            <a:endParaRPr lang="de-DE" dirty="0"/>
          </a:p>
        </p:txBody>
      </p:sp>
    </p:spTree>
    <p:extLst>
      <p:ext uri="{BB962C8B-B14F-4D97-AF65-F5344CB8AC3E}">
        <p14:creationId xmlns:p14="http://schemas.microsoft.com/office/powerpoint/2010/main" val="58052390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D. White one third">
    <p:bg>
      <p:bgPr>
        <a:solidFill>
          <a:schemeClr val="accent2"/>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37950425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6867"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10" name="Picture 9"/>
          <p:cNvPicPr>
            <a:picLocks noChangeAspect="1"/>
          </p:cNvPicPr>
          <p:nvPr userDrawn="1"/>
        </p:nvPicPr>
        <p:blipFill rotWithShape="1">
          <a:blip r:embed="rId6">
            <a:extLst>
              <a:ext uri="{28A0092B-C50C-407E-A947-70E740481C1C}">
                <a14:useLocalDpi xmlns:a14="http://schemas.microsoft.com/office/drawing/2010/main" val="0"/>
              </a:ext>
            </a:extLst>
          </a:blip>
          <a:srcRect l="29398" t="8741" r="101" b="27"/>
          <a:stretch/>
        </p:blipFill>
        <p:spPr bwMode="ltGray">
          <a:xfrm flipV="1">
            <a:off x="4064994" y="0"/>
            <a:ext cx="416951" cy="6858000"/>
          </a:xfrm>
          <a:prstGeom prst="rect">
            <a:avLst/>
          </a:prstGeom>
        </p:spPr>
      </p:pic>
      <p:sp>
        <p:nvSpPr>
          <p:cNvPr id="24" name="Rectangle 23"/>
          <p:cNvSpPr/>
          <p:nvPr userDrawn="1"/>
        </p:nvSpPr>
        <p:spPr bwMode="white">
          <a:xfrm>
            <a:off x="0" y="0"/>
            <a:ext cx="407950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endParaRPr lang="en-US" sz="1200" dirty="0">
              <a:solidFill>
                <a:schemeClr val="bg1"/>
              </a:solidFill>
              <a:latin typeface="+mn-lt"/>
              <a:ea typeface="+mn-ea"/>
              <a:cs typeface="+mn-cs"/>
              <a:sym typeface="+mn-lt"/>
            </a:endParaRPr>
          </a:p>
        </p:txBody>
      </p:sp>
      <p:sp>
        <p:nvSpPr>
          <p:cNvPr id="25" name="Title 4"/>
          <p:cNvSpPr>
            <a:spLocks noGrp="1"/>
          </p:cNvSpPr>
          <p:nvPr>
            <p:ph type="title" hasCustomPrompt="1"/>
          </p:nvPr>
        </p:nvSpPr>
        <p:spPr>
          <a:xfrm>
            <a:off x="317146" y="2681103"/>
            <a:ext cx="3440736" cy="1495794"/>
          </a:xfrm>
          <a:prstGeom prst="rect">
            <a:avLst/>
          </a:prstGeom>
        </p:spPr>
        <p:txBody>
          <a:bodyPr anchor="ctr">
            <a:noAutofit/>
          </a:bodyPr>
          <a:lstStyle>
            <a:lvl1pPr>
              <a:defRPr sz="2400">
                <a:solidFill>
                  <a:srgbClr val="575757"/>
                </a:solidFill>
                <a:latin typeface="+mj-lt"/>
                <a:ea typeface="+mj-ea"/>
                <a:cs typeface="+mj-cs"/>
                <a:sym typeface="+mj-lt"/>
              </a:defRPr>
            </a:lvl1pPr>
          </a:lstStyle>
          <a:p>
            <a:r>
              <a:rPr lang="en-US" dirty="0"/>
              <a:t>Click to add title</a:t>
            </a:r>
          </a:p>
        </p:txBody>
      </p:sp>
      <p:sp>
        <p:nvSpPr>
          <p:cNvPr id="17" name="Slide number">
            <a:extLst>
              <a:ext uri="{FF2B5EF4-FFF2-40B4-BE49-F238E27FC236}">
                <a16:creationId xmlns:a16="http://schemas.microsoft.com/office/drawing/2014/main" xmlns="" id="{225B26D1-ACC9-42C3-8D15-5CEBA788336B}"/>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bg1"/>
                </a:solidFill>
              </a:rPr>
              <a:pPr marL="0" lvl="0" indent="0" algn="r">
                <a:buNone/>
              </a:pPr>
              <a:t>‹Nr.›</a:t>
            </a:fld>
            <a:endParaRPr lang="en-US" sz="900" noProof="0" dirty="0">
              <a:solidFill>
                <a:schemeClr val="bg1"/>
              </a:solidFill>
            </a:endParaRPr>
          </a:p>
        </p:txBody>
      </p:sp>
      <p:sp>
        <p:nvSpPr>
          <p:cNvPr id="19" name="Datumsplatzhalter 3">
            <a:extLst>
              <a:ext uri="{FF2B5EF4-FFF2-40B4-BE49-F238E27FC236}">
                <a16:creationId xmlns:a16="http://schemas.microsoft.com/office/drawing/2014/main" xmlns="" id="{557E863D-F454-4021-A62D-28B7CF4E2AD8}"/>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bg1"/>
                </a:solidFill>
              </a:defRPr>
            </a:lvl1pPr>
          </a:lstStyle>
          <a:p>
            <a:fld id="{3E735874-1F5B-4818-8D1A-5E2E3F7B6E14}" type="datetime4">
              <a:rPr lang="de-DE" smtClean="0"/>
              <a:t>11. Mai 2020</a:t>
            </a:fld>
            <a:endParaRPr lang="de-DE" dirty="0"/>
          </a:p>
        </p:txBody>
      </p:sp>
      <p:sp>
        <p:nvSpPr>
          <p:cNvPr id="20" name="Fußzeilenplatzhalter 4">
            <a:extLst>
              <a:ext uri="{FF2B5EF4-FFF2-40B4-BE49-F238E27FC236}">
                <a16:creationId xmlns:a16="http://schemas.microsoft.com/office/drawing/2014/main" xmlns="" id="{B4E201B4-0FF4-49F6-850F-2968A576B182}"/>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bg1"/>
                </a:solidFill>
              </a:defRPr>
            </a:lvl1pPr>
          </a:lstStyle>
          <a:p>
            <a:r>
              <a:rPr lang="de-DE"/>
              <a:t>- vertraulich -</a:t>
            </a:r>
            <a:endParaRPr lang="de-DE" dirty="0"/>
          </a:p>
        </p:txBody>
      </p:sp>
      <p:pic>
        <p:nvPicPr>
          <p:cNvPr id="14" name="Picture 13">
            <a:extLst>
              <a:ext uri="{FF2B5EF4-FFF2-40B4-BE49-F238E27FC236}">
                <a16:creationId xmlns:a16="http://schemas.microsoft.com/office/drawing/2014/main" xmlns="" id="{414CA6E5-A45B-43B9-A48B-4A5004A3ECA6}"/>
              </a:ext>
            </a:extLst>
          </p:cNvPr>
          <p:cNvPicPr>
            <a:picLocks noChangeAspect="1"/>
          </p:cNvPicPr>
          <p:nvPr userDrawn="1"/>
        </p:nvPicPr>
        <p:blipFill>
          <a:blip r:embed="rId7"/>
          <a:stretch>
            <a:fillRect/>
          </a:stretch>
        </p:blipFill>
        <p:spPr>
          <a:xfrm>
            <a:off x="317146" y="6136290"/>
            <a:ext cx="2234385" cy="332021"/>
          </a:xfrm>
          <a:prstGeom prst="rect">
            <a:avLst/>
          </a:prstGeom>
        </p:spPr>
      </p:pic>
      <p:pic>
        <p:nvPicPr>
          <p:cNvPr id="13" name="Picture 12">
            <a:extLst>
              <a:ext uri="{FF2B5EF4-FFF2-40B4-BE49-F238E27FC236}">
                <a16:creationId xmlns:a16="http://schemas.microsoft.com/office/drawing/2014/main" xmlns="" id="{50F0EE9A-28CC-4E67-AF46-FBE101AE2A6D}"/>
              </a:ext>
            </a:extLst>
          </p:cNvPr>
          <p:cNvPicPr>
            <a:picLocks noChangeAspect="1"/>
          </p:cNvPicPr>
          <p:nvPr userDrawn="1"/>
        </p:nvPicPr>
        <p:blipFill>
          <a:blip r:embed="rId8"/>
          <a:stretch>
            <a:fillRect/>
          </a:stretch>
        </p:blipFill>
        <p:spPr>
          <a:xfrm>
            <a:off x="9583580" y="6083525"/>
            <a:ext cx="2297454" cy="421200"/>
          </a:xfrm>
          <a:prstGeom prst="rect">
            <a:avLst/>
          </a:prstGeom>
        </p:spPr>
      </p:pic>
    </p:spTree>
    <p:extLst>
      <p:ext uri="{BB962C8B-B14F-4D97-AF65-F5344CB8AC3E}">
        <p14:creationId xmlns:p14="http://schemas.microsoft.com/office/powerpoint/2010/main" val="252236646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D. Green highlight">
    <p:bg>
      <p:bgPr>
        <a:solidFill>
          <a:schemeClr val="accent2"/>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193928248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7891" name="think-cell Slide" r:id="rId4" imgW="270" imgH="270" progId="TCLayout.ActiveDocument.1">
                  <p:embed/>
                </p:oleObj>
              </mc:Choice>
              <mc:Fallback>
                <p:oleObj name="think-cell Slide" r:id="rId4" imgW="270" imgH="270" progId="TCLayout.ActiveDocument.1">
                  <p:embed/>
                  <p:pic>
                    <p:nvPicPr>
                      <p:cNvPr id="4" name="Object 3" hidden="1"/>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10" name="Picture 9"/>
          <p:cNvPicPr>
            <a:picLocks noChangeAspect="1"/>
          </p:cNvPicPr>
          <p:nvPr userDrawn="1"/>
        </p:nvPicPr>
        <p:blipFill rotWithShape="1">
          <a:blip r:embed="rId6">
            <a:extLst>
              <a:ext uri="{28A0092B-C50C-407E-A947-70E740481C1C}">
                <a14:useLocalDpi xmlns:a14="http://schemas.microsoft.com/office/drawing/2010/main" val="0"/>
              </a:ext>
            </a:extLst>
          </a:blip>
          <a:srcRect l="29398" t="8741" r="101" b="27"/>
          <a:stretch/>
        </p:blipFill>
        <p:spPr bwMode="ltGray">
          <a:xfrm flipV="1">
            <a:off x="7165606" y="0"/>
            <a:ext cx="416951" cy="6858000"/>
          </a:xfrm>
          <a:prstGeom prst="rect">
            <a:avLst/>
          </a:prstGeom>
        </p:spPr>
      </p:pic>
      <p:sp>
        <p:nvSpPr>
          <p:cNvPr id="14" name="Rectangle 13"/>
          <p:cNvSpPr/>
          <p:nvPr userDrawn="1"/>
        </p:nvSpPr>
        <p:spPr bwMode="white">
          <a:xfrm>
            <a:off x="0" y="0"/>
            <a:ext cx="7171956"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endParaRPr lang="en-US" sz="1200" dirty="0">
              <a:solidFill>
                <a:schemeClr val="bg1"/>
              </a:solidFill>
              <a:latin typeface="+mn-lt"/>
              <a:ea typeface="+mn-ea"/>
              <a:cs typeface="+mn-cs"/>
              <a:sym typeface="+mn-lt"/>
            </a:endParaRPr>
          </a:p>
        </p:txBody>
      </p:sp>
      <p:sp>
        <p:nvSpPr>
          <p:cNvPr id="5" name="Title 4"/>
          <p:cNvSpPr>
            <a:spLocks noGrp="1"/>
          </p:cNvSpPr>
          <p:nvPr>
            <p:ph type="title"/>
          </p:nvPr>
        </p:nvSpPr>
        <p:spPr>
          <a:xfrm>
            <a:off x="317146" y="324884"/>
            <a:ext cx="6272784" cy="369332"/>
          </a:xfrm>
        </p:spPr>
        <p:txBody>
          <a:bodyPr/>
          <a:lstStyle>
            <a:lvl1pPr>
              <a:defRPr>
                <a:solidFill>
                  <a:srgbClr val="575757"/>
                </a:solidFill>
              </a:defRPr>
            </a:lvl1pPr>
          </a:lstStyle>
          <a:p>
            <a:r>
              <a:rPr lang="en-US"/>
              <a:t>Click to edit Master title style</a:t>
            </a:r>
          </a:p>
        </p:txBody>
      </p:sp>
      <p:sp>
        <p:nvSpPr>
          <p:cNvPr id="9" name="Slide number">
            <a:extLst>
              <a:ext uri="{FF2B5EF4-FFF2-40B4-BE49-F238E27FC236}">
                <a16:creationId xmlns:a16="http://schemas.microsoft.com/office/drawing/2014/main" xmlns="" id="{150D05E3-B50B-401E-ACF9-5FF32BC50FBC}"/>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bg1"/>
                </a:solidFill>
              </a:rPr>
              <a:pPr marL="0" lvl="0" indent="0" algn="r">
                <a:buNone/>
              </a:pPr>
              <a:t>‹Nr.›</a:t>
            </a:fld>
            <a:endParaRPr lang="en-US" sz="900" noProof="0" dirty="0">
              <a:solidFill>
                <a:schemeClr val="bg1"/>
              </a:solidFill>
            </a:endParaRPr>
          </a:p>
        </p:txBody>
      </p:sp>
      <p:sp>
        <p:nvSpPr>
          <p:cNvPr id="15" name="Datumsplatzhalter 3">
            <a:extLst>
              <a:ext uri="{FF2B5EF4-FFF2-40B4-BE49-F238E27FC236}">
                <a16:creationId xmlns:a16="http://schemas.microsoft.com/office/drawing/2014/main" xmlns="" id="{90B27E3D-28F1-49CA-84E0-AAA782673441}"/>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bg1"/>
                </a:solidFill>
              </a:defRPr>
            </a:lvl1pPr>
          </a:lstStyle>
          <a:p>
            <a:fld id="{49A155AB-82EA-4801-8DAA-633523903D54}" type="datetime4">
              <a:rPr lang="de-DE" smtClean="0"/>
              <a:t>11. Mai 2020</a:t>
            </a:fld>
            <a:endParaRPr lang="de-DE" dirty="0"/>
          </a:p>
        </p:txBody>
      </p:sp>
      <p:sp>
        <p:nvSpPr>
          <p:cNvPr id="16" name="Fußzeilenplatzhalter 4">
            <a:extLst>
              <a:ext uri="{FF2B5EF4-FFF2-40B4-BE49-F238E27FC236}">
                <a16:creationId xmlns:a16="http://schemas.microsoft.com/office/drawing/2014/main" xmlns="" id="{2E09174B-C057-4E70-9A1A-F6AE18F0A14C}"/>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bg1"/>
                </a:solidFill>
              </a:defRPr>
            </a:lvl1pPr>
          </a:lstStyle>
          <a:p>
            <a:r>
              <a:rPr lang="de-DE"/>
              <a:t>- vertraulich -</a:t>
            </a:r>
            <a:endParaRPr lang="de-DE" dirty="0"/>
          </a:p>
        </p:txBody>
      </p:sp>
      <p:pic>
        <p:nvPicPr>
          <p:cNvPr id="18" name="Picture 17">
            <a:extLst>
              <a:ext uri="{FF2B5EF4-FFF2-40B4-BE49-F238E27FC236}">
                <a16:creationId xmlns:a16="http://schemas.microsoft.com/office/drawing/2014/main" xmlns="" id="{934D9FD4-8B59-4002-BB7A-E41BFC2F3A19}"/>
              </a:ext>
            </a:extLst>
          </p:cNvPr>
          <p:cNvPicPr>
            <a:picLocks noChangeAspect="1"/>
          </p:cNvPicPr>
          <p:nvPr userDrawn="1"/>
        </p:nvPicPr>
        <p:blipFill>
          <a:blip r:embed="rId7"/>
          <a:stretch>
            <a:fillRect/>
          </a:stretch>
        </p:blipFill>
        <p:spPr>
          <a:xfrm>
            <a:off x="317146" y="6136290"/>
            <a:ext cx="2234385" cy="332021"/>
          </a:xfrm>
          <a:prstGeom prst="rect">
            <a:avLst/>
          </a:prstGeom>
        </p:spPr>
      </p:pic>
      <p:pic>
        <p:nvPicPr>
          <p:cNvPr id="13" name="Picture 12">
            <a:extLst>
              <a:ext uri="{FF2B5EF4-FFF2-40B4-BE49-F238E27FC236}">
                <a16:creationId xmlns:a16="http://schemas.microsoft.com/office/drawing/2014/main" xmlns="" id="{B2F65159-3009-4645-90A3-C5D415A5DCFA}"/>
              </a:ext>
            </a:extLst>
          </p:cNvPr>
          <p:cNvPicPr>
            <a:picLocks noChangeAspect="1"/>
          </p:cNvPicPr>
          <p:nvPr userDrawn="1"/>
        </p:nvPicPr>
        <p:blipFill>
          <a:blip r:embed="rId8"/>
          <a:stretch>
            <a:fillRect/>
          </a:stretch>
        </p:blipFill>
        <p:spPr>
          <a:xfrm>
            <a:off x="9583580" y="6083525"/>
            <a:ext cx="2297454" cy="421200"/>
          </a:xfrm>
          <a:prstGeom prst="rect">
            <a:avLst/>
          </a:prstGeom>
        </p:spPr>
      </p:pic>
    </p:spTree>
    <p:extLst>
      <p:ext uri="{BB962C8B-B14F-4D97-AF65-F5344CB8AC3E}">
        <p14:creationId xmlns:p14="http://schemas.microsoft.com/office/powerpoint/2010/main" val="348294563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D. Four column green">
    <p:bg>
      <p:bgPr>
        <a:solidFill>
          <a:schemeClr val="accent2"/>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309073360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8915" name="think-cell Slide" r:id="rId4" imgW="270" imgH="270" progId="TCLayout.ActiveDocument.1">
                  <p:embed/>
                </p:oleObj>
              </mc:Choice>
              <mc:Fallback>
                <p:oleObj name="think-cell Slide" r:id="rId4" imgW="270" imgH="270" progId="TCLayout.ActiveDocument.1">
                  <p:embed/>
                  <p:pic>
                    <p:nvPicPr>
                      <p:cNvPr id="4" name="Object 3" hidden="1"/>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16" name="Picture 15"/>
          <p:cNvPicPr>
            <a:picLocks noChangeAspect="1"/>
          </p:cNvPicPr>
          <p:nvPr userDrawn="1"/>
        </p:nvPicPr>
        <p:blipFill rotWithShape="1">
          <a:blip r:embed="rId6">
            <a:extLst>
              <a:ext uri="{28A0092B-C50C-407E-A947-70E740481C1C}">
                <a14:useLocalDpi xmlns:a14="http://schemas.microsoft.com/office/drawing/2010/main" val="0"/>
              </a:ext>
            </a:extLst>
          </a:blip>
          <a:srcRect l="29398" t="8741" r="101" b="27"/>
          <a:stretch/>
        </p:blipFill>
        <p:spPr bwMode="ltGray">
          <a:xfrm flipV="1">
            <a:off x="9029246" y="0"/>
            <a:ext cx="416951" cy="6858000"/>
          </a:xfrm>
          <a:prstGeom prst="rect">
            <a:avLst/>
          </a:prstGeom>
        </p:spPr>
      </p:pic>
      <p:sp>
        <p:nvSpPr>
          <p:cNvPr id="10" name="Rectangle 9"/>
          <p:cNvSpPr/>
          <p:nvPr userDrawn="1"/>
        </p:nvSpPr>
        <p:spPr bwMode="white">
          <a:xfrm>
            <a:off x="0" y="0"/>
            <a:ext cx="90342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endParaRPr lang="en-US" sz="1200" dirty="0">
              <a:solidFill>
                <a:schemeClr val="bg1"/>
              </a:solidFill>
              <a:latin typeface="+mn-lt"/>
              <a:ea typeface="+mn-ea"/>
              <a:cs typeface="+mn-cs"/>
              <a:sym typeface="+mn-lt"/>
            </a:endParaRPr>
          </a:p>
        </p:txBody>
      </p:sp>
      <p:sp>
        <p:nvSpPr>
          <p:cNvPr id="5" name="Title 4"/>
          <p:cNvSpPr>
            <a:spLocks noGrp="1"/>
          </p:cNvSpPr>
          <p:nvPr>
            <p:ph type="title"/>
          </p:nvPr>
        </p:nvSpPr>
        <p:spPr>
          <a:xfrm>
            <a:off x="317146" y="324884"/>
            <a:ext cx="8101584" cy="369332"/>
          </a:xfrm>
        </p:spPr>
        <p:txBody>
          <a:bodyPr/>
          <a:lstStyle>
            <a:lvl1pPr>
              <a:defRPr>
                <a:solidFill>
                  <a:srgbClr val="575757"/>
                </a:solidFill>
              </a:defRPr>
            </a:lvl1pPr>
          </a:lstStyle>
          <a:p>
            <a:r>
              <a:rPr lang="en-US" dirty="0"/>
              <a:t>Click to edit Master title style</a:t>
            </a:r>
          </a:p>
        </p:txBody>
      </p:sp>
      <p:sp>
        <p:nvSpPr>
          <p:cNvPr id="9" name="Slide number">
            <a:extLst>
              <a:ext uri="{FF2B5EF4-FFF2-40B4-BE49-F238E27FC236}">
                <a16:creationId xmlns:a16="http://schemas.microsoft.com/office/drawing/2014/main" xmlns="" id="{CB1C7514-30A3-4F5E-BB10-61F54ECD45FE}"/>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bg1"/>
                </a:solidFill>
              </a:rPr>
              <a:pPr marL="0" lvl="0" indent="0" algn="r">
                <a:buNone/>
              </a:pPr>
              <a:t>‹Nr.›</a:t>
            </a:fld>
            <a:endParaRPr lang="en-US" sz="900" noProof="0" dirty="0">
              <a:solidFill>
                <a:schemeClr val="bg1"/>
              </a:solidFill>
            </a:endParaRPr>
          </a:p>
        </p:txBody>
      </p:sp>
      <p:sp>
        <p:nvSpPr>
          <p:cNvPr id="13" name="Datumsplatzhalter 3">
            <a:extLst>
              <a:ext uri="{FF2B5EF4-FFF2-40B4-BE49-F238E27FC236}">
                <a16:creationId xmlns:a16="http://schemas.microsoft.com/office/drawing/2014/main" xmlns="" id="{6F35CBB3-F515-48EB-B3E9-319B0AD0DFFD}"/>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bg1"/>
                </a:solidFill>
              </a:defRPr>
            </a:lvl1pPr>
          </a:lstStyle>
          <a:p>
            <a:fld id="{E76972C1-093F-4823-A7E1-7A62678CFDFB}" type="datetime4">
              <a:rPr lang="de-DE" smtClean="0"/>
              <a:t>11. Mai 2020</a:t>
            </a:fld>
            <a:endParaRPr lang="de-DE" dirty="0"/>
          </a:p>
        </p:txBody>
      </p:sp>
      <p:sp>
        <p:nvSpPr>
          <p:cNvPr id="14" name="Fußzeilenplatzhalter 4">
            <a:extLst>
              <a:ext uri="{FF2B5EF4-FFF2-40B4-BE49-F238E27FC236}">
                <a16:creationId xmlns:a16="http://schemas.microsoft.com/office/drawing/2014/main" xmlns="" id="{A695200B-AAF1-42A3-B7E3-275AB5DF06EA}"/>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bg1"/>
                </a:solidFill>
              </a:defRPr>
            </a:lvl1pPr>
          </a:lstStyle>
          <a:p>
            <a:r>
              <a:rPr lang="de-DE"/>
              <a:t>- vertraulich -</a:t>
            </a:r>
            <a:endParaRPr lang="de-DE" dirty="0"/>
          </a:p>
        </p:txBody>
      </p:sp>
      <p:pic>
        <p:nvPicPr>
          <p:cNvPr id="18" name="Picture 17">
            <a:extLst>
              <a:ext uri="{FF2B5EF4-FFF2-40B4-BE49-F238E27FC236}">
                <a16:creationId xmlns:a16="http://schemas.microsoft.com/office/drawing/2014/main" xmlns="" id="{6ECA0A0C-39C6-4977-B82F-3EACC831E83C}"/>
              </a:ext>
            </a:extLst>
          </p:cNvPr>
          <p:cNvPicPr>
            <a:picLocks noChangeAspect="1"/>
          </p:cNvPicPr>
          <p:nvPr userDrawn="1"/>
        </p:nvPicPr>
        <p:blipFill>
          <a:blip r:embed="rId7"/>
          <a:stretch>
            <a:fillRect/>
          </a:stretch>
        </p:blipFill>
        <p:spPr>
          <a:xfrm>
            <a:off x="317146" y="6136290"/>
            <a:ext cx="2234385" cy="332021"/>
          </a:xfrm>
          <a:prstGeom prst="rect">
            <a:avLst/>
          </a:prstGeom>
        </p:spPr>
      </p:pic>
      <p:pic>
        <p:nvPicPr>
          <p:cNvPr id="15" name="Picture 14">
            <a:extLst>
              <a:ext uri="{FF2B5EF4-FFF2-40B4-BE49-F238E27FC236}">
                <a16:creationId xmlns:a16="http://schemas.microsoft.com/office/drawing/2014/main" xmlns="" id="{E0BE3D6E-841E-4C63-8B12-DA3C86952EF9}"/>
              </a:ext>
            </a:extLst>
          </p:cNvPr>
          <p:cNvPicPr>
            <a:picLocks noChangeAspect="1"/>
          </p:cNvPicPr>
          <p:nvPr userDrawn="1"/>
        </p:nvPicPr>
        <p:blipFill>
          <a:blip r:embed="rId8"/>
          <a:stretch>
            <a:fillRect/>
          </a:stretch>
        </p:blipFill>
        <p:spPr>
          <a:xfrm>
            <a:off x="9583580" y="6083525"/>
            <a:ext cx="2297454" cy="421200"/>
          </a:xfrm>
          <a:prstGeom prst="rect">
            <a:avLst/>
          </a:prstGeom>
        </p:spPr>
      </p:pic>
    </p:spTree>
    <p:extLst>
      <p:ext uri="{BB962C8B-B14F-4D97-AF65-F5344CB8AC3E}">
        <p14:creationId xmlns:p14="http://schemas.microsoft.com/office/powerpoint/2010/main" val="379392254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D. Green one third">
    <p:bg>
      <p:bgPr>
        <a:solidFill>
          <a:schemeClr val="accent2"/>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317173415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9939"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23" name="Picture 22"/>
          <p:cNvPicPr>
            <a:picLocks noChangeAspect="1"/>
          </p:cNvPicPr>
          <p:nvPr userDrawn="1"/>
        </p:nvPicPr>
        <p:blipFill rotWithShape="1">
          <a:blip r:embed="rId6">
            <a:extLst>
              <a:ext uri="{28A0092B-C50C-407E-A947-70E740481C1C}">
                <a14:useLocalDpi xmlns:a14="http://schemas.microsoft.com/office/drawing/2010/main" val="0"/>
              </a:ext>
            </a:extLst>
          </a:blip>
          <a:srcRect l="29398" t="8741" r="101" b="27"/>
          <a:stretch/>
        </p:blipFill>
        <p:spPr bwMode="ltGray">
          <a:xfrm flipH="1">
            <a:off x="3671068" y="0"/>
            <a:ext cx="416951" cy="6858000"/>
          </a:xfrm>
          <a:prstGeom prst="rect">
            <a:avLst/>
          </a:prstGeom>
        </p:spPr>
      </p:pic>
      <p:sp>
        <p:nvSpPr>
          <p:cNvPr id="24" name="Title 4"/>
          <p:cNvSpPr>
            <a:spLocks noGrp="1"/>
          </p:cNvSpPr>
          <p:nvPr>
            <p:ph type="title" hasCustomPrompt="1"/>
          </p:nvPr>
        </p:nvSpPr>
        <p:spPr>
          <a:xfrm>
            <a:off x="317146" y="2681103"/>
            <a:ext cx="3440736" cy="1495794"/>
          </a:xfrm>
          <a:prstGeom prst="rect">
            <a:avLst/>
          </a:prstGeom>
        </p:spPr>
        <p:txBody>
          <a:bodyPr anchor="ctr">
            <a:noAutofit/>
          </a:bodyPr>
          <a:lstStyle>
            <a:lvl1pPr>
              <a:defRPr sz="2400">
                <a:solidFill>
                  <a:schemeClr val="bg1"/>
                </a:solidFill>
                <a:latin typeface="+mj-lt"/>
                <a:ea typeface="+mj-ea"/>
                <a:cs typeface="+mj-cs"/>
                <a:sym typeface="+mj-lt"/>
              </a:defRPr>
            </a:lvl1pPr>
          </a:lstStyle>
          <a:p>
            <a:r>
              <a:rPr lang="en-US" dirty="0"/>
              <a:t>Click to add title</a:t>
            </a:r>
          </a:p>
        </p:txBody>
      </p:sp>
      <p:sp>
        <p:nvSpPr>
          <p:cNvPr id="26" name="Rectangle 25"/>
          <p:cNvSpPr/>
          <p:nvPr userDrawn="1"/>
        </p:nvSpPr>
        <p:spPr bwMode="ltGray">
          <a:xfrm>
            <a:off x="4080763" y="-1309"/>
            <a:ext cx="8111237" cy="6859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endParaRPr lang="en-US" sz="1200" dirty="0">
              <a:solidFill>
                <a:schemeClr val="bg1"/>
              </a:solidFill>
              <a:latin typeface="+mn-lt"/>
              <a:ea typeface="+mn-ea"/>
              <a:cs typeface="+mn-cs"/>
              <a:sym typeface="+mn-lt"/>
            </a:endParaRPr>
          </a:p>
        </p:txBody>
      </p:sp>
      <p:sp>
        <p:nvSpPr>
          <p:cNvPr id="9" name="Slide number">
            <a:extLst>
              <a:ext uri="{FF2B5EF4-FFF2-40B4-BE49-F238E27FC236}">
                <a16:creationId xmlns:a16="http://schemas.microsoft.com/office/drawing/2014/main" xmlns="" id="{2651B0CF-8E54-4134-9E3F-0F685DF23741}"/>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accent2"/>
                </a:solidFill>
              </a:rPr>
              <a:pPr marL="0" lvl="0" indent="0" algn="r">
                <a:buNone/>
              </a:pPr>
              <a:t>‹Nr.›</a:t>
            </a:fld>
            <a:endParaRPr lang="en-US" sz="900" noProof="0" dirty="0">
              <a:solidFill>
                <a:schemeClr val="accent2"/>
              </a:solidFill>
            </a:endParaRPr>
          </a:p>
        </p:txBody>
      </p:sp>
      <p:sp>
        <p:nvSpPr>
          <p:cNvPr id="12" name="Datumsplatzhalter 3">
            <a:extLst>
              <a:ext uri="{FF2B5EF4-FFF2-40B4-BE49-F238E27FC236}">
                <a16:creationId xmlns:a16="http://schemas.microsoft.com/office/drawing/2014/main" xmlns="" id="{C56811D7-7484-4D45-83A7-C291FA97E1B5}"/>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accent2"/>
                </a:solidFill>
              </a:defRPr>
            </a:lvl1pPr>
          </a:lstStyle>
          <a:p>
            <a:fld id="{D4455ABF-38A7-4D06-9562-672AD766701C}" type="datetime4">
              <a:rPr lang="de-DE" smtClean="0"/>
              <a:t>11. Mai 2020</a:t>
            </a:fld>
            <a:endParaRPr lang="de-DE" dirty="0"/>
          </a:p>
        </p:txBody>
      </p:sp>
      <p:sp>
        <p:nvSpPr>
          <p:cNvPr id="13" name="Fußzeilenplatzhalter 4">
            <a:extLst>
              <a:ext uri="{FF2B5EF4-FFF2-40B4-BE49-F238E27FC236}">
                <a16:creationId xmlns:a16="http://schemas.microsoft.com/office/drawing/2014/main" xmlns="" id="{CA71C11C-D3A3-4A58-B5AA-3491EBD625FF}"/>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accent2"/>
                </a:solidFill>
              </a:defRPr>
            </a:lvl1pPr>
          </a:lstStyle>
          <a:p>
            <a:r>
              <a:rPr lang="de-DE"/>
              <a:t>- vertraulich -</a:t>
            </a:r>
            <a:endParaRPr lang="de-DE" dirty="0"/>
          </a:p>
        </p:txBody>
      </p:sp>
      <p:pic>
        <p:nvPicPr>
          <p:cNvPr id="14" name="Picture 13">
            <a:extLst>
              <a:ext uri="{FF2B5EF4-FFF2-40B4-BE49-F238E27FC236}">
                <a16:creationId xmlns:a16="http://schemas.microsoft.com/office/drawing/2014/main" xmlns="" id="{FAF19D7B-4B8E-4210-93C0-AD132A1DFD46}"/>
              </a:ext>
            </a:extLst>
          </p:cNvPr>
          <p:cNvPicPr>
            <a:picLocks noChangeAspect="1"/>
          </p:cNvPicPr>
          <p:nvPr userDrawn="1"/>
        </p:nvPicPr>
        <p:blipFill>
          <a:blip r:embed="rId7"/>
          <a:stretch>
            <a:fillRect/>
          </a:stretch>
        </p:blipFill>
        <p:spPr>
          <a:xfrm>
            <a:off x="317146" y="6136200"/>
            <a:ext cx="2235600" cy="332201"/>
          </a:xfrm>
          <a:prstGeom prst="rect">
            <a:avLst/>
          </a:prstGeom>
        </p:spPr>
      </p:pic>
      <p:pic>
        <p:nvPicPr>
          <p:cNvPr id="16" name="Picture 15">
            <a:extLst>
              <a:ext uri="{FF2B5EF4-FFF2-40B4-BE49-F238E27FC236}">
                <a16:creationId xmlns:a16="http://schemas.microsoft.com/office/drawing/2014/main" xmlns="" id="{15390BFD-97B5-4839-A9F2-C924DF3F4107}"/>
              </a:ext>
            </a:extLst>
          </p:cNvPr>
          <p:cNvPicPr>
            <a:picLocks noChangeAspect="1"/>
          </p:cNvPicPr>
          <p:nvPr userDrawn="1"/>
        </p:nvPicPr>
        <p:blipFill>
          <a:blip r:embed="rId8"/>
          <a:stretch>
            <a:fillRect/>
          </a:stretch>
        </p:blipFill>
        <p:spPr>
          <a:xfrm>
            <a:off x="9583580" y="6084095"/>
            <a:ext cx="2296476" cy="421021"/>
          </a:xfrm>
          <a:prstGeom prst="rect">
            <a:avLst/>
          </a:prstGeom>
        </p:spPr>
      </p:pic>
    </p:spTree>
    <p:extLst>
      <p:ext uri="{BB962C8B-B14F-4D97-AF65-F5344CB8AC3E}">
        <p14:creationId xmlns:p14="http://schemas.microsoft.com/office/powerpoint/2010/main" val="306045207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D. Green half">
    <p:bg>
      <p:bgPr>
        <a:solidFill>
          <a:schemeClr val="accent2"/>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317064287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0963"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10" name="Picture 9"/>
          <p:cNvPicPr>
            <a:picLocks noChangeAspect="1"/>
          </p:cNvPicPr>
          <p:nvPr userDrawn="1"/>
        </p:nvPicPr>
        <p:blipFill rotWithShape="1">
          <a:blip r:embed="rId6">
            <a:extLst>
              <a:ext uri="{28A0092B-C50C-407E-A947-70E740481C1C}">
                <a14:useLocalDpi xmlns:a14="http://schemas.microsoft.com/office/drawing/2010/main" val="0"/>
              </a:ext>
            </a:extLst>
          </a:blip>
          <a:srcRect l="29398" t="8741" r="101" b="27"/>
          <a:stretch/>
        </p:blipFill>
        <p:spPr bwMode="ltGray">
          <a:xfrm flipH="1">
            <a:off x="5689582" y="0"/>
            <a:ext cx="416951" cy="6858000"/>
          </a:xfrm>
          <a:prstGeom prst="rect">
            <a:avLst/>
          </a:prstGeom>
        </p:spPr>
      </p:pic>
      <p:sp>
        <p:nvSpPr>
          <p:cNvPr id="11" name="Rectangle 10"/>
          <p:cNvSpPr/>
          <p:nvPr userDrawn="1"/>
        </p:nvSpPr>
        <p:spPr>
          <a:xfrm>
            <a:off x="6096000" y="0"/>
            <a:ext cx="6096000" cy="685800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lnSpc>
                <a:spcPct val="90000"/>
              </a:lnSpc>
              <a:spcAft>
                <a:spcPts val="1000"/>
              </a:spcAft>
            </a:pPr>
            <a:endParaRPr lang="en-US" sz="1200" dirty="0">
              <a:solidFill>
                <a:schemeClr val="bg1"/>
              </a:solidFill>
              <a:latin typeface="+mn-lt"/>
              <a:ea typeface="+mn-ea"/>
              <a:cs typeface="+mn-cs"/>
              <a:sym typeface="+mn-lt"/>
            </a:endParaRPr>
          </a:p>
        </p:txBody>
      </p:sp>
      <p:sp>
        <p:nvSpPr>
          <p:cNvPr id="12" name="Picture Placeholder 18"/>
          <p:cNvSpPr>
            <a:spLocks noGrp="1"/>
          </p:cNvSpPr>
          <p:nvPr>
            <p:ph type="pic" sz="quarter" idx="14" hasCustomPrompt="1"/>
          </p:nvPr>
        </p:nvSpPr>
        <p:spPr>
          <a:xfrm>
            <a:off x="6092021" y="0"/>
            <a:ext cx="6099977" cy="6858000"/>
          </a:xfrm>
          <a:prstGeom prst="rect">
            <a:avLst/>
          </a:prstGeom>
          <a:noFill/>
        </p:spPr>
        <p:txBody>
          <a:bodyPr lIns="914400" tIns="914400" rIns="914400" bIns="914400"/>
          <a:lstStyle>
            <a:lvl1pPr algn="ctr">
              <a:defRPr sz="1800" baseline="0">
                <a:latin typeface="+mn-lt"/>
                <a:ea typeface="+mn-ea"/>
                <a:cs typeface="+mn-cs"/>
                <a:sym typeface="+mn-lt"/>
              </a:defRPr>
            </a:lvl1pPr>
          </a:lstStyle>
          <a:p>
            <a:r>
              <a:rPr lang="en-US" dirty="0"/>
              <a:t>Click icon below to insert an image or remove this placeholder to use the whitespace in another way</a:t>
            </a:r>
          </a:p>
        </p:txBody>
      </p:sp>
      <p:sp>
        <p:nvSpPr>
          <p:cNvPr id="13" name="Title 1"/>
          <p:cNvSpPr>
            <a:spLocks noGrp="1"/>
          </p:cNvSpPr>
          <p:nvPr>
            <p:ph type="title" hasCustomPrompt="1"/>
          </p:nvPr>
        </p:nvSpPr>
        <p:spPr bwMode="blackWhite">
          <a:xfrm>
            <a:off x="317147" y="1785600"/>
            <a:ext cx="4701254" cy="3286800"/>
          </a:xfrm>
          <a:prstGeom prst="rect">
            <a:avLst/>
          </a:prstGeom>
          <a:noFill/>
        </p:spPr>
        <p:txBody>
          <a:bodyPr wrap="square" lIns="0" tIns="0" rIns="320040" bIns="0" anchor="ctr">
            <a:noAutofit/>
          </a:bodyPr>
          <a:lstStyle>
            <a:lvl1pPr>
              <a:defRPr sz="4400">
                <a:solidFill>
                  <a:schemeClr val="bg1"/>
                </a:solidFill>
                <a:latin typeface="+mj-lt"/>
                <a:ea typeface="+mj-ea"/>
                <a:cs typeface="+mj-cs"/>
                <a:sym typeface="+mj-lt"/>
              </a:defRPr>
            </a:lvl1pPr>
          </a:lstStyle>
          <a:p>
            <a:r>
              <a:rPr lang="en-US" dirty="0"/>
              <a:t>Click to add title</a:t>
            </a:r>
          </a:p>
        </p:txBody>
      </p:sp>
      <p:sp>
        <p:nvSpPr>
          <p:cNvPr id="16" name="Slide number">
            <a:extLst>
              <a:ext uri="{FF2B5EF4-FFF2-40B4-BE49-F238E27FC236}">
                <a16:creationId xmlns:a16="http://schemas.microsoft.com/office/drawing/2014/main" xmlns="" id="{572C6CA2-B7BF-4606-96E6-EE2E05B87B00}"/>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accent2"/>
                </a:solidFill>
              </a:rPr>
              <a:pPr marL="0" lvl="0" indent="0" algn="r">
                <a:buNone/>
              </a:pPr>
              <a:t>‹Nr.›</a:t>
            </a:fld>
            <a:endParaRPr lang="en-US" sz="900" noProof="0" dirty="0">
              <a:solidFill>
                <a:schemeClr val="accent2"/>
              </a:solidFill>
            </a:endParaRPr>
          </a:p>
        </p:txBody>
      </p:sp>
      <p:sp>
        <p:nvSpPr>
          <p:cNvPr id="19" name="Datumsplatzhalter 3">
            <a:extLst>
              <a:ext uri="{FF2B5EF4-FFF2-40B4-BE49-F238E27FC236}">
                <a16:creationId xmlns:a16="http://schemas.microsoft.com/office/drawing/2014/main" xmlns="" id="{A780173B-22A4-4FE1-A086-5F92578F4DAD}"/>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accent2"/>
                </a:solidFill>
              </a:defRPr>
            </a:lvl1pPr>
          </a:lstStyle>
          <a:p>
            <a:fld id="{08E792D8-988E-407E-A213-8F83221520B7}" type="datetime4">
              <a:rPr lang="de-DE" smtClean="0"/>
              <a:t>11. Mai 2020</a:t>
            </a:fld>
            <a:endParaRPr lang="de-DE" dirty="0"/>
          </a:p>
        </p:txBody>
      </p:sp>
      <p:sp>
        <p:nvSpPr>
          <p:cNvPr id="20" name="Fußzeilenplatzhalter 4">
            <a:extLst>
              <a:ext uri="{FF2B5EF4-FFF2-40B4-BE49-F238E27FC236}">
                <a16:creationId xmlns:a16="http://schemas.microsoft.com/office/drawing/2014/main" xmlns="" id="{44205B3C-2ED2-4D40-B9FE-F62C5A9D1544}"/>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accent2"/>
                </a:solidFill>
              </a:defRPr>
            </a:lvl1pPr>
          </a:lstStyle>
          <a:p>
            <a:r>
              <a:rPr lang="de-DE"/>
              <a:t>- vertraulich -</a:t>
            </a:r>
            <a:endParaRPr lang="de-DE" dirty="0"/>
          </a:p>
        </p:txBody>
      </p:sp>
    </p:spTree>
    <p:extLst>
      <p:ext uri="{BB962C8B-B14F-4D97-AF65-F5344CB8AC3E}">
        <p14:creationId xmlns:p14="http://schemas.microsoft.com/office/powerpoint/2010/main" val="1930165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Gray slice heading">
    <p:bg>
      <p:bgPr>
        <a:solidFill>
          <a:schemeClr val="bg1"/>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121979015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123" name="think-cell Slide" r:id="rId4" imgW="270" imgH="270" progId="TCLayout.ActiveDocument.1">
                  <p:embed/>
                </p:oleObj>
              </mc:Choice>
              <mc:Fallback>
                <p:oleObj name="think-cell Slide" r:id="rId4" imgW="270" imgH="270" progId="TCLayout.ActiveDocument.1">
                  <p:embed/>
                  <p:pic>
                    <p:nvPicPr>
                      <p:cNvPr id="4" name="Object 3"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p:cNvSpPr/>
          <p:nvPr userDrawn="1"/>
        </p:nvSpPr>
        <p:spPr bwMode="ltGray">
          <a:xfrm>
            <a:off x="1" y="-1309"/>
            <a:ext cx="4694400" cy="6859309"/>
          </a:xfrm>
          <a:prstGeom prst="rect">
            <a:avLst/>
          </a:prstGeom>
          <a:solidFill>
            <a:srgbClr val="F2F2F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lnSpc>
                <a:spcPct val="90000"/>
              </a:lnSpc>
              <a:spcAft>
                <a:spcPts val="1000"/>
              </a:spcAft>
            </a:pPr>
            <a:endParaRPr lang="en-US" sz="1200" dirty="0">
              <a:solidFill>
                <a:schemeClr val="bg1"/>
              </a:solidFill>
              <a:latin typeface="+mn-lt"/>
              <a:ea typeface="+mn-ea"/>
              <a:cs typeface="+mn-cs"/>
              <a:sym typeface="+mn-lt"/>
            </a:endParaRPr>
          </a:p>
        </p:txBody>
      </p:sp>
      <p:sp>
        <p:nvSpPr>
          <p:cNvPr id="9" name="Title 1"/>
          <p:cNvSpPr>
            <a:spLocks noGrp="1"/>
          </p:cNvSpPr>
          <p:nvPr>
            <p:ph type="title" hasCustomPrompt="1"/>
          </p:nvPr>
        </p:nvSpPr>
        <p:spPr bwMode="ltGray">
          <a:xfrm>
            <a:off x="314325" y="1544274"/>
            <a:ext cx="3768075" cy="1495794"/>
          </a:xfrm>
          <a:noFill/>
        </p:spPr>
        <p:txBody>
          <a:bodyPr wrap="square" lIns="0" tIns="0" rIns="320040" bIns="0" anchor="b">
            <a:noAutofit/>
          </a:bodyPr>
          <a:lstStyle>
            <a:lvl1pPr>
              <a:defRPr sz="3200">
                <a:solidFill>
                  <a:srgbClr val="575757"/>
                </a:solidFill>
                <a:latin typeface="+mj-lt"/>
                <a:ea typeface="+mj-ea"/>
                <a:cs typeface="+mj-cs"/>
                <a:sym typeface="+mj-lt"/>
              </a:defRPr>
            </a:lvl1pPr>
          </a:lstStyle>
          <a:p>
            <a:r>
              <a:rPr lang="en-US" dirty="0"/>
              <a:t>Click to add title</a:t>
            </a:r>
          </a:p>
        </p:txBody>
      </p:sp>
      <p:sp>
        <p:nvSpPr>
          <p:cNvPr id="10" name="Slide number">
            <a:extLst>
              <a:ext uri="{FF2B5EF4-FFF2-40B4-BE49-F238E27FC236}">
                <a16:creationId xmlns:a16="http://schemas.microsoft.com/office/drawing/2014/main" xmlns="" id="{1DD67C78-17DD-45E2-A549-ED282B08D1DD}"/>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accent2"/>
                </a:solidFill>
              </a:rPr>
              <a:pPr marL="0" lvl="0" indent="0" algn="r">
                <a:buNone/>
              </a:pPr>
              <a:t>‹Nr.›</a:t>
            </a:fld>
            <a:endParaRPr lang="en-US" sz="900" noProof="0" dirty="0">
              <a:solidFill>
                <a:schemeClr val="accent2"/>
              </a:solidFill>
            </a:endParaRPr>
          </a:p>
        </p:txBody>
      </p:sp>
      <p:sp>
        <p:nvSpPr>
          <p:cNvPr id="14" name="Datumsplatzhalter 3">
            <a:extLst>
              <a:ext uri="{FF2B5EF4-FFF2-40B4-BE49-F238E27FC236}">
                <a16:creationId xmlns:a16="http://schemas.microsoft.com/office/drawing/2014/main" xmlns="" id="{811ADE9B-DBA7-40BE-9BBE-2F2664FB2833}"/>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accent2"/>
                </a:solidFill>
              </a:defRPr>
            </a:lvl1pPr>
          </a:lstStyle>
          <a:p>
            <a:fld id="{68D6F540-FDF7-4812-9AE8-6E9048312A28}" type="datetime4">
              <a:rPr lang="de-DE" smtClean="0"/>
              <a:t>11. Mai 2020</a:t>
            </a:fld>
            <a:endParaRPr lang="de-DE" dirty="0"/>
          </a:p>
        </p:txBody>
      </p:sp>
      <p:sp>
        <p:nvSpPr>
          <p:cNvPr id="15" name="Fußzeilenplatzhalter 4">
            <a:extLst>
              <a:ext uri="{FF2B5EF4-FFF2-40B4-BE49-F238E27FC236}">
                <a16:creationId xmlns:a16="http://schemas.microsoft.com/office/drawing/2014/main" xmlns="" id="{74B4D96A-9DB7-40B1-9F39-10CC8C490994}"/>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accent2"/>
                </a:solidFill>
              </a:defRPr>
            </a:lvl1pPr>
          </a:lstStyle>
          <a:p>
            <a:r>
              <a:rPr lang="de-DE"/>
              <a:t>- vertraulich -</a:t>
            </a:r>
            <a:endParaRPr lang="de-DE" dirty="0"/>
          </a:p>
        </p:txBody>
      </p:sp>
      <p:pic>
        <p:nvPicPr>
          <p:cNvPr id="17" name="Picture 16">
            <a:extLst>
              <a:ext uri="{FF2B5EF4-FFF2-40B4-BE49-F238E27FC236}">
                <a16:creationId xmlns:a16="http://schemas.microsoft.com/office/drawing/2014/main" xmlns="" id="{E25B22A3-AAF1-4500-94AA-4FC228E44617}"/>
              </a:ext>
            </a:extLst>
          </p:cNvPr>
          <p:cNvPicPr>
            <a:picLocks noChangeAspect="1"/>
          </p:cNvPicPr>
          <p:nvPr userDrawn="1"/>
        </p:nvPicPr>
        <p:blipFill>
          <a:blip r:embed="rId6"/>
          <a:stretch>
            <a:fillRect/>
          </a:stretch>
        </p:blipFill>
        <p:spPr>
          <a:xfrm>
            <a:off x="317146" y="6136290"/>
            <a:ext cx="2234385" cy="332021"/>
          </a:xfrm>
          <a:prstGeom prst="rect">
            <a:avLst/>
          </a:prstGeom>
        </p:spPr>
      </p:pic>
      <p:pic>
        <p:nvPicPr>
          <p:cNvPr id="19" name="Picture 18">
            <a:extLst>
              <a:ext uri="{FF2B5EF4-FFF2-40B4-BE49-F238E27FC236}">
                <a16:creationId xmlns:a16="http://schemas.microsoft.com/office/drawing/2014/main" xmlns="" id="{FD3347CB-E796-445C-9E77-D3FC18ABA4E2}"/>
              </a:ext>
            </a:extLst>
          </p:cNvPr>
          <p:cNvPicPr>
            <a:picLocks noChangeAspect="1"/>
          </p:cNvPicPr>
          <p:nvPr userDrawn="1"/>
        </p:nvPicPr>
        <p:blipFill>
          <a:blip r:embed="rId7"/>
          <a:stretch>
            <a:fillRect/>
          </a:stretch>
        </p:blipFill>
        <p:spPr>
          <a:xfrm>
            <a:off x="9583580" y="6084095"/>
            <a:ext cx="2296476" cy="421021"/>
          </a:xfrm>
          <a:prstGeom prst="rect">
            <a:avLst/>
          </a:prstGeom>
        </p:spPr>
      </p:pic>
    </p:spTree>
    <p:extLst>
      <p:ext uri="{BB962C8B-B14F-4D97-AF65-F5344CB8AC3E}">
        <p14:creationId xmlns:p14="http://schemas.microsoft.com/office/powerpoint/2010/main" val="205271040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D. Green two third">
    <p:bg>
      <p:bgPr>
        <a:solidFill>
          <a:schemeClr val="accent2"/>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268964222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1987"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10" name="Picture 9"/>
          <p:cNvPicPr>
            <a:picLocks noChangeAspect="1"/>
          </p:cNvPicPr>
          <p:nvPr userDrawn="1"/>
        </p:nvPicPr>
        <p:blipFill rotWithShape="1">
          <a:blip r:embed="rId6">
            <a:extLst>
              <a:ext uri="{28A0092B-C50C-407E-A947-70E740481C1C}">
                <a14:useLocalDpi xmlns:a14="http://schemas.microsoft.com/office/drawing/2010/main" val="0"/>
              </a:ext>
            </a:extLst>
          </a:blip>
          <a:srcRect l="29398" t="8741" r="101" b="27"/>
          <a:stretch/>
        </p:blipFill>
        <p:spPr bwMode="ltGray">
          <a:xfrm flipH="1">
            <a:off x="7409849" y="0"/>
            <a:ext cx="416951" cy="6858000"/>
          </a:xfrm>
          <a:prstGeom prst="rect">
            <a:avLst/>
          </a:prstGeom>
        </p:spPr>
      </p:pic>
      <p:sp>
        <p:nvSpPr>
          <p:cNvPr id="11" name="Rectangle 10"/>
          <p:cNvSpPr/>
          <p:nvPr userDrawn="1"/>
        </p:nvSpPr>
        <p:spPr bwMode="gray">
          <a:xfrm>
            <a:off x="7819543" y="0"/>
            <a:ext cx="4372457"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endParaRPr lang="en-US" sz="1200" dirty="0">
              <a:solidFill>
                <a:schemeClr val="bg1"/>
              </a:solidFill>
              <a:latin typeface="+mn-lt"/>
              <a:ea typeface="+mn-ea"/>
              <a:cs typeface="+mn-cs"/>
              <a:sym typeface="+mn-lt"/>
            </a:endParaRPr>
          </a:p>
        </p:txBody>
      </p:sp>
      <p:sp>
        <p:nvSpPr>
          <p:cNvPr id="12" name="Picture Placeholder 5"/>
          <p:cNvSpPr>
            <a:spLocks noGrp="1"/>
          </p:cNvSpPr>
          <p:nvPr>
            <p:ph type="pic" sz="quarter" idx="11" hasCustomPrompt="1"/>
          </p:nvPr>
        </p:nvSpPr>
        <p:spPr>
          <a:xfrm>
            <a:off x="7820025" y="0"/>
            <a:ext cx="4371975" cy="6858000"/>
          </a:xfrm>
          <a:prstGeom prst="rect">
            <a:avLst/>
          </a:prstGeom>
          <a:noFill/>
        </p:spPr>
        <p:txBody>
          <a:bodyPr lIns="182880" tIns="914400" rIns="182880" bIns="914400"/>
          <a:lstStyle>
            <a:lvl1pPr algn="ctr">
              <a:defRPr sz="1600">
                <a:solidFill>
                  <a:schemeClr val="tx1"/>
                </a:solidFill>
                <a:latin typeface="+mn-lt"/>
                <a:ea typeface="+mn-ea"/>
                <a:cs typeface="+mn-cs"/>
                <a:sym typeface="+mn-lt"/>
              </a:defRPr>
            </a:lvl1pPr>
          </a:lstStyle>
          <a:p>
            <a:r>
              <a:rPr lang="en-US" dirty="0"/>
              <a:t>Click icon below to insert an image or remove this placeholder to use the whitespace in another way</a:t>
            </a:r>
          </a:p>
        </p:txBody>
      </p:sp>
      <p:sp>
        <p:nvSpPr>
          <p:cNvPr id="15" name="Title 1"/>
          <p:cNvSpPr>
            <a:spLocks noGrp="1"/>
          </p:cNvSpPr>
          <p:nvPr>
            <p:ph type="title" hasCustomPrompt="1"/>
          </p:nvPr>
        </p:nvSpPr>
        <p:spPr bwMode="black">
          <a:xfrm>
            <a:off x="317147" y="1785600"/>
            <a:ext cx="6561342" cy="3286800"/>
          </a:xfrm>
          <a:prstGeom prst="rect">
            <a:avLst/>
          </a:prstGeom>
        </p:spPr>
        <p:txBody>
          <a:bodyPr anchor="ctr">
            <a:noAutofit/>
          </a:bodyPr>
          <a:lstStyle>
            <a:lvl1pPr>
              <a:defRPr sz="4400">
                <a:solidFill>
                  <a:schemeClr val="bg1"/>
                </a:solidFill>
                <a:latin typeface="+mj-lt"/>
                <a:ea typeface="+mj-ea"/>
                <a:cs typeface="+mj-cs"/>
                <a:sym typeface="+mj-lt"/>
              </a:defRPr>
            </a:lvl1pPr>
          </a:lstStyle>
          <a:p>
            <a:r>
              <a:rPr lang="en-US" dirty="0"/>
              <a:t>Click to add title</a:t>
            </a:r>
          </a:p>
        </p:txBody>
      </p:sp>
      <p:sp>
        <p:nvSpPr>
          <p:cNvPr id="16" name="Slide number">
            <a:extLst>
              <a:ext uri="{FF2B5EF4-FFF2-40B4-BE49-F238E27FC236}">
                <a16:creationId xmlns:a16="http://schemas.microsoft.com/office/drawing/2014/main" xmlns="" id="{92E6EE61-BDDD-4859-8EEE-A4A6CE2B6652}"/>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accent2"/>
                </a:solidFill>
              </a:rPr>
              <a:pPr marL="0" lvl="0" indent="0" algn="r">
                <a:buNone/>
              </a:pPr>
              <a:t>‹Nr.›</a:t>
            </a:fld>
            <a:endParaRPr lang="en-US" sz="900" noProof="0" dirty="0">
              <a:solidFill>
                <a:schemeClr val="accent2"/>
              </a:solidFill>
            </a:endParaRPr>
          </a:p>
        </p:txBody>
      </p:sp>
      <p:sp>
        <p:nvSpPr>
          <p:cNvPr id="18" name="Datumsplatzhalter 3">
            <a:extLst>
              <a:ext uri="{FF2B5EF4-FFF2-40B4-BE49-F238E27FC236}">
                <a16:creationId xmlns:a16="http://schemas.microsoft.com/office/drawing/2014/main" xmlns="" id="{11F67A16-7818-4DE9-82BC-7AC71E9196B3}"/>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accent2"/>
                </a:solidFill>
              </a:defRPr>
            </a:lvl1pPr>
          </a:lstStyle>
          <a:p>
            <a:fld id="{0A978614-0F05-4FCC-9917-7A0201C33BDB}" type="datetime4">
              <a:rPr lang="de-DE" smtClean="0"/>
              <a:t>11. Mai 2020</a:t>
            </a:fld>
            <a:endParaRPr lang="de-DE" dirty="0"/>
          </a:p>
        </p:txBody>
      </p:sp>
      <p:sp>
        <p:nvSpPr>
          <p:cNvPr id="19" name="Fußzeilenplatzhalter 4">
            <a:extLst>
              <a:ext uri="{FF2B5EF4-FFF2-40B4-BE49-F238E27FC236}">
                <a16:creationId xmlns:a16="http://schemas.microsoft.com/office/drawing/2014/main" xmlns="" id="{7664DD5F-5A7C-48C5-8039-6E1D9161CBF1}"/>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accent2"/>
                </a:solidFill>
              </a:defRPr>
            </a:lvl1pPr>
          </a:lstStyle>
          <a:p>
            <a:r>
              <a:rPr lang="de-DE"/>
              <a:t>- vertraulich -</a:t>
            </a:r>
            <a:endParaRPr lang="de-DE" dirty="0"/>
          </a:p>
        </p:txBody>
      </p:sp>
    </p:spTree>
    <p:extLst>
      <p:ext uri="{BB962C8B-B14F-4D97-AF65-F5344CB8AC3E}">
        <p14:creationId xmlns:p14="http://schemas.microsoft.com/office/powerpoint/2010/main" val="329057896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D. Left arrow">
    <p:bg>
      <p:bgPr>
        <a:solidFill>
          <a:schemeClr val="accent2"/>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3240304472"/>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3011" name="think-cell Slide" r:id="rId4" imgW="324" imgH="324" progId="TCLayout.ActiveDocument.1">
                  <p:embed/>
                </p:oleObj>
              </mc:Choice>
              <mc:Fallback>
                <p:oleObj name="think-cell Slide" r:id="rId4" imgW="324" imgH="324" progId="TCLayout.ActiveDocument.1">
                  <p:embed/>
                  <p:pic>
                    <p:nvPicPr>
                      <p:cNvPr id="3" name="Object 2"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0" name="Freeform 14"/>
          <p:cNvSpPr/>
          <p:nvPr userDrawn="1"/>
        </p:nvSpPr>
        <p:spPr bwMode="ltGray">
          <a:xfrm>
            <a:off x="1524" y="1310"/>
            <a:ext cx="4088312" cy="6858000"/>
          </a:xfrm>
          <a:custGeom>
            <a:avLst/>
            <a:gdLst>
              <a:gd name="connsiteX0" fmla="*/ 0 w 4088312"/>
              <a:gd name="connsiteY0" fmla="*/ 0 h 6858000"/>
              <a:gd name="connsiteX1" fmla="*/ 3264933 w 4088312"/>
              <a:gd name="connsiteY1" fmla="*/ 0 h 6858000"/>
              <a:gd name="connsiteX2" fmla="*/ 4088312 w 4088312"/>
              <a:gd name="connsiteY2" fmla="*/ 3429000 h 6858000"/>
              <a:gd name="connsiteX3" fmla="*/ 3264933 w 4088312"/>
              <a:gd name="connsiteY3" fmla="*/ 6858000 h 6858000"/>
              <a:gd name="connsiteX4" fmla="*/ 0 w 4088312"/>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88312" h="6858000">
                <a:moveTo>
                  <a:pt x="0" y="0"/>
                </a:moveTo>
                <a:lnTo>
                  <a:pt x="3264933" y="0"/>
                </a:lnTo>
                <a:lnTo>
                  <a:pt x="4088312" y="3429000"/>
                </a:lnTo>
                <a:lnTo>
                  <a:pt x="3264933"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nSpc>
                <a:spcPct val="90000"/>
              </a:lnSpc>
              <a:spcAft>
                <a:spcPts val="1000"/>
              </a:spcAft>
            </a:pPr>
            <a:endParaRPr lang="en-US" sz="1200" dirty="0">
              <a:solidFill>
                <a:prstClr val="white"/>
              </a:solidFill>
              <a:latin typeface="+mn-lt"/>
              <a:ea typeface="+mn-ea"/>
              <a:cs typeface="+mn-cs"/>
              <a:sym typeface="+mn-lt"/>
            </a:endParaRPr>
          </a:p>
        </p:txBody>
      </p:sp>
      <p:pic>
        <p:nvPicPr>
          <p:cNvPr id="12" name="Picture 11"/>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3132442" y="3590399"/>
            <a:ext cx="1365250" cy="3382962"/>
          </a:xfrm>
          <a:custGeom>
            <a:avLst/>
            <a:gdLst>
              <a:gd name="connsiteX0" fmla="*/ 919541 w 1365250"/>
              <a:gd name="connsiteY0" fmla="*/ 0 h 3382962"/>
              <a:gd name="connsiteX1" fmla="*/ 1365250 w 1365250"/>
              <a:gd name="connsiteY1" fmla="*/ 0 h 3382962"/>
              <a:gd name="connsiteX2" fmla="*/ 1365250 w 1365250"/>
              <a:gd name="connsiteY2" fmla="*/ 3382962 h 3382962"/>
              <a:gd name="connsiteX3" fmla="*/ 0 w 1365250"/>
              <a:gd name="connsiteY3" fmla="*/ 3382962 h 3382962"/>
              <a:gd name="connsiteX4" fmla="*/ 0 w 1365250"/>
              <a:gd name="connsiteY4" fmla="*/ 3264716 h 3382962"/>
              <a:gd name="connsiteX5" fmla="*/ 129871 w 1365250"/>
              <a:gd name="connsiteY5" fmla="*/ 3267601 h 3382962"/>
              <a:gd name="connsiteX6" fmla="*/ 0 w 1365250"/>
              <a:gd name="connsiteY6" fmla="*/ 0 h 3382962"/>
              <a:gd name="connsiteX7" fmla="*/ 909386 w 1365250"/>
              <a:gd name="connsiteY7" fmla="*/ 0 h 3382962"/>
              <a:gd name="connsiteX8" fmla="*/ 0 w 1365250"/>
              <a:gd name="connsiteY8" fmla="*/ 2985607 h 338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5250" h="3382962">
                <a:moveTo>
                  <a:pt x="919541" y="0"/>
                </a:moveTo>
                <a:lnTo>
                  <a:pt x="1365250" y="0"/>
                </a:lnTo>
                <a:lnTo>
                  <a:pt x="1365250" y="3382962"/>
                </a:lnTo>
                <a:lnTo>
                  <a:pt x="0" y="3382962"/>
                </a:lnTo>
                <a:lnTo>
                  <a:pt x="0" y="3264716"/>
                </a:lnTo>
                <a:lnTo>
                  <a:pt x="129871" y="3267601"/>
                </a:lnTo>
                <a:close/>
                <a:moveTo>
                  <a:pt x="0" y="0"/>
                </a:moveTo>
                <a:lnTo>
                  <a:pt x="909386" y="0"/>
                </a:lnTo>
                <a:lnTo>
                  <a:pt x="0" y="2985607"/>
                </a:lnTo>
                <a:close/>
              </a:path>
            </a:pathLst>
          </a:custGeom>
          <a:noFill/>
          <a:extLst>
            <a:ext uri="{909E8E84-426E-40DD-AFC4-6F175D3DCCD1}">
              <a14:hiddenFill xmlns:a14="http://schemas.microsoft.com/office/drawing/2010/main">
                <a:solidFill>
                  <a:srgbClr val="FFFFFF"/>
                </a:solidFill>
              </a14:hiddenFill>
            </a:ext>
          </a:extLst>
        </p:spPr>
      </p:pic>
      <p:sp>
        <p:nvSpPr>
          <p:cNvPr id="15" name="Title 4"/>
          <p:cNvSpPr>
            <a:spLocks noGrp="1"/>
          </p:cNvSpPr>
          <p:nvPr>
            <p:ph type="title" hasCustomPrompt="1"/>
          </p:nvPr>
        </p:nvSpPr>
        <p:spPr>
          <a:xfrm>
            <a:off x="317147" y="2764203"/>
            <a:ext cx="2791492" cy="1314311"/>
          </a:xfrm>
        </p:spPr>
        <p:txBody>
          <a:bodyPr anchor="ctr" anchorCtr="0">
            <a:noAutofit/>
          </a:bodyPr>
          <a:lstStyle>
            <a:lvl1pPr>
              <a:defRPr>
                <a:solidFill>
                  <a:srgbClr val="575757"/>
                </a:solidFill>
                <a:latin typeface="+mj-lt"/>
                <a:ea typeface="+mj-ea"/>
                <a:cs typeface="+mj-cs"/>
                <a:sym typeface="+mj-lt"/>
              </a:defRPr>
            </a:lvl1pPr>
          </a:lstStyle>
          <a:p>
            <a:r>
              <a:rPr lang="en-US" dirty="0"/>
              <a:t>Click to add title</a:t>
            </a:r>
          </a:p>
        </p:txBody>
      </p:sp>
      <p:sp>
        <p:nvSpPr>
          <p:cNvPr id="9" name="Slide number">
            <a:extLst>
              <a:ext uri="{FF2B5EF4-FFF2-40B4-BE49-F238E27FC236}">
                <a16:creationId xmlns:a16="http://schemas.microsoft.com/office/drawing/2014/main" xmlns="" id="{45FC1F8D-878D-42BD-AF48-11D7036AE8E5}"/>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bg1"/>
                </a:solidFill>
              </a:rPr>
              <a:pPr marL="0" lvl="0" indent="0" algn="r">
                <a:buNone/>
              </a:pPr>
              <a:t>‹Nr.›</a:t>
            </a:fld>
            <a:endParaRPr lang="en-US" sz="900" noProof="0" dirty="0">
              <a:solidFill>
                <a:schemeClr val="bg1"/>
              </a:solidFill>
            </a:endParaRPr>
          </a:p>
        </p:txBody>
      </p:sp>
      <p:sp>
        <p:nvSpPr>
          <p:cNvPr id="16" name="Datumsplatzhalter 3">
            <a:extLst>
              <a:ext uri="{FF2B5EF4-FFF2-40B4-BE49-F238E27FC236}">
                <a16:creationId xmlns:a16="http://schemas.microsoft.com/office/drawing/2014/main" xmlns="" id="{30AF46C2-C7E5-42B8-AC63-1B10FF4D83E0}"/>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bg1"/>
                </a:solidFill>
              </a:defRPr>
            </a:lvl1pPr>
          </a:lstStyle>
          <a:p>
            <a:fld id="{4955105E-328E-497A-9F17-B74B46669FFD}" type="datetime4">
              <a:rPr lang="de-DE" smtClean="0"/>
              <a:t>11. Mai 2020</a:t>
            </a:fld>
            <a:endParaRPr lang="de-DE" dirty="0"/>
          </a:p>
        </p:txBody>
      </p:sp>
      <p:sp>
        <p:nvSpPr>
          <p:cNvPr id="17" name="Fußzeilenplatzhalter 4">
            <a:extLst>
              <a:ext uri="{FF2B5EF4-FFF2-40B4-BE49-F238E27FC236}">
                <a16:creationId xmlns:a16="http://schemas.microsoft.com/office/drawing/2014/main" xmlns="" id="{927BB106-9862-4E41-8864-47D1E7DF5CF9}"/>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bg1"/>
                </a:solidFill>
              </a:defRPr>
            </a:lvl1pPr>
          </a:lstStyle>
          <a:p>
            <a:r>
              <a:rPr lang="de-DE"/>
              <a:t>- vertraulich -</a:t>
            </a:r>
            <a:endParaRPr lang="de-DE" dirty="0"/>
          </a:p>
        </p:txBody>
      </p:sp>
      <p:pic>
        <p:nvPicPr>
          <p:cNvPr id="18" name="Picture 17">
            <a:extLst>
              <a:ext uri="{FF2B5EF4-FFF2-40B4-BE49-F238E27FC236}">
                <a16:creationId xmlns:a16="http://schemas.microsoft.com/office/drawing/2014/main" xmlns="" id="{338C7BC4-33D7-4C6B-8F79-56C5974BEACB}"/>
              </a:ext>
            </a:extLst>
          </p:cNvPr>
          <p:cNvPicPr>
            <a:picLocks noChangeAspect="1"/>
          </p:cNvPicPr>
          <p:nvPr userDrawn="1"/>
        </p:nvPicPr>
        <p:blipFill>
          <a:blip r:embed="rId7"/>
          <a:stretch>
            <a:fillRect/>
          </a:stretch>
        </p:blipFill>
        <p:spPr>
          <a:xfrm>
            <a:off x="317146" y="6136290"/>
            <a:ext cx="2234385" cy="332021"/>
          </a:xfrm>
          <a:prstGeom prst="rect">
            <a:avLst/>
          </a:prstGeom>
        </p:spPr>
      </p:pic>
      <p:pic>
        <p:nvPicPr>
          <p:cNvPr id="13" name="Picture 12">
            <a:extLst>
              <a:ext uri="{FF2B5EF4-FFF2-40B4-BE49-F238E27FC236}">
                <a16:creationId xmlns:a16="http://schemas.microsoft.com/office/drawing/2014/main" xmlns="" id="{5C400927-5419-499B-9146-6ECFBD7102F7}"/>
              </a:ext>
            </a:extLst>
          </p:cNvPr>
          <p:cNvPicPr>
            <a:picLocks noChangeAspect="1"/>
          </p:cNvPicPr>
          <p:nvPr userDrawn="1"/>
        </p:nvPicPr>
        <p:blipFill>
          <a:blip r:embed="rId8"/>
          <a:stretch>
            <a:fillRect/>
          </a:stretch>
        </p:blipFill>
        <p:spPr>
          <a:xfrm>
            <a:off x="9583580" y="6083525"/>
            <a:ext cx="2297454" cy="421200"/>
          </a:xfrm>
          <a:prstGeom prst="rect">
            <a:avLst/>
          </a:prstGeom>
        </p:spPr>
      </p:pic>
    </p:spTree>
    <p:extLst>
      <p:ext uri="{BB962C8B-B14F-4D97-AF65-F5344CB8AC3E}">
        <p14:creationId xmlns:p14="http://schemas.microsoft.com/office/powerpoint/2010/main" val="29423215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D. Green left arrow">
    <p:bg>
      <p:bgPr>
        <a:solidFill>
          <a:schemeClr val="bg1"/>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35470399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4035"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0" name="Freeform 14"/>
          <p:cNvSpPr/>
          <p:nvPr userDrawn="1"/>
        </p:nvSpPr>
        <p:spPr bwMode="ltGray">
          <a:xfrm>
            <a:off x="1524" y="1310"/>
            <a:ext cx="4088312" cy="6858000"/>
          </a:xfrm>
          <a:custGeom>
            <a:avLst/>
            <a:gdLst>
              <a:gd name="connsiteX0" fmla="*/ 0 w 4088312"/>
              <a:gd name="connsiteY0" fmla="*/ 0 h 6858000"/>
              <a:gd name="connsiteX1" fmla="*/ 3264933 w 4088312"/>
              <a:gd name="connsiteY1" fmla="*/ 0 h 6858000"/>
              <a:gd name="connsiteX2" fmla="*/ 4088312 w 4088312"/>
              <a:gd name="connsiteY2" fmla="*/ 3429000 h 6858000"/>
              <a:gd name="connsiteX3" fmla="*/ 3264933 w 4088312"/>
              <a:gd name="connsiteY3" fmla="*/ 6858000 h 6858000"/>
              <a:gd name="connsiteX4" fmla="*/ 0 w 4088312"/>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88312" h="6858000">
                <a:moveTo>
                  <a:pt x="0" y="0"/>
                </a:moveTo>
                <a:lnTo>
                  <a:pt x="3264933" y="0"/>
                </a:lnTo>
                <a:lnTo>
                  <a:pt x="4088312" y="3429000"/>
                </a:lnTo>
                <a:lnTo>
                  <a:pt x="3264933"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nSpc>
                <a:spcPct val="90000"/>
              </a:lnSpc>
              <a:spcAft>
                <a:spcPts val="1000"/>
              </a:spcAft>
            </a:pPr>
            <a:endParaRPr lang="en-US" sz="1200" dirty="0">
              <a:solidFill>
                <a:prstClr val="white"/>
              </a:solidFill>
              <a:sym typeface="+mn-lt"/>
            </a:endParaRPr>
          </a:p>
        </p:txBody>
      </p:sp>
      <p:sp>
        <p:nvSpPr>
          <p:cNvPr id="5" name="Title 4"/>
          <p:cNvSpPr>
            <a:spLocks noGrp="1"/>
          </p:cNvSpPr>
          <p:nvPr>
            <p:ph type="title" hasCustomPrompt="1"/>
          </p:nvPr>
        </p:nvSpPr>
        <p:spPr>
          <a:xfrm>
            <a:off x="314325" y="2764203"/>
            <a:ext cx="2794313" cy="1314311"/>
          </a:xfrm>
        </p:spPr>
        <p:txBody>
          <a:bodyPr anchor="ctr" anchorCtr="0">
            <a:noAutofit/>
          </a:bodyPr>
          <a:lstStyle>
            <a:lvl1pPr>
              <a:defRPr>
                <a:solidFill>
                  <a:srgbClr val="FFFFFF"/>
                </a:solidFill>
                <a:latin typeface="+mj-lt"/>
                <a:ea typeface="+mj-ea"/>
                <a:cs typeface="+mj-cs"/>
                <a:sym typeface="+mj-lt"/>
              </a:defRPr>
            </a:lvl1pPr>
          </a:lstStyle>
          <a:p>
            <a:r>
              <a:rPr lang="en-US" dirty="0"/>
              <a:t>Click to add title</a:t>
            </a:r>
          </a:p>
        </p:txBody>
      </p:sp>
      <p:pic>
        <p:nvPicPr>
          <p:cNvPr id="9" name="Picture 8"/>
          <p:cNvPicPr>
            <a:picLocks noChangeAspect="1"/>
          </p:cNvPicPr>
          <p:nvPr userDrawn="1"/>
        </p:nvPicPr>
        <p:blipFill rotWithShape="1">
          <a:blip r:embed="rId6">
            <a:extLst>
              <a:ext uri="{28A0092B-C50C-407E-A947-70E740481C1C}">
                <a14:useLocalDpi xmlns:a14="http://schemas.microsoft.com/office/drawing/2010/main" val="0"/>
              </a:ext>
            </a:extLst>
          </a:blip>
          <a:srcRect t="6216" b="7716"/>
          <a:stretch/>
        </p:blipFill>
        <p:spPr>
          <a:xfrm rot="120000">
            <a:off x="2174642" y="3402828"/>
            <a:ext cx="2694666" cy="3461745"/>
          </a:xfrm>
          <a:custGeom>
            <a:avLst/>
            <a:gdLst>
              <a:gd name="connsiteX0" fmla="*/ 0 w 2694666"/>
              <a:gd name="connsiteY0" fmla="*/ 0 h 3461745"/>
              <a:gd name="connsiteX1" fmla="*/ 2694666 w 2694666"/>
              <a:gd name="connsiteY1" fmla="*/ 0 h 3461745"/>
              <a:gd name="connsiteX2" fmla="*/ 2694666 w 2694666"/>
              <a:gd name="connsiteY2" fmla="*/ 3461745 h 3461745"/>
              <a:gd name="connsiteX3" fmla="*/ 1325678 w 2694666"/>
              <a:gd name="connsiteY3" fmla="*/ 3461745 h 3461745"/>
              <a:gd name="connsiteX4" fmla="*/ 1671729 w 2694666"/>
              <a:gd name="connsiteY4" fmla="*/ 3449661 h 3461745"/>
              <a:gd name="connsiteX5" fmla="*/ 1894583 w 2694666"/>
              <a:gd name="connsiteY5" fmla="*/ 6023 h 3461745"/>
              <a:gd name="connsiteX6" fmla="*/ 1847153 w 2694666"/>
              <a:gd name="connsiteY6" fmla="*/ 12445 h 3461745"/>
              <a:gd name="connsiteX7" fmla="*/ 1149427 w 2694666"/>
              <a:gd name="connsiteY7" fmla="*/ 3461745 h 3461745"/>
              <a:gd name="connsiteX8" fmla="*/ 0 w 2694666"/>
              <a:gd name="connsiteY8" fmla="*/ 3461745 h 3461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94666" h="3461745">
                <a:moveTo>
                  <a:pt x="0" y="0"/>
                </a:moveTo>
                <a:lnTo>
                  <a:pt x="2694666" y="0"/>
                </a:lnTo>
                <a:lnTo>
                  <a:pt x="2694666" y="3461745"/>
                </a:lnTo>
                <a:lnTo>
                  <a:pt x="1325678" y="3461745"/>
                </a:lnTo>
                <a:lnTo>
                  <a:pt x="1671729" y="3449661"/>
                </a:lnTo>
                <a:lnTo>
                  <a:pt x="1894583" y="6023"/>
                </a:lnTo>
                <a:lnTo>
                  <a:pt x="1847153" y="12445"/>
                </a:lnTo>
                <a:lnTo>
                  <a:pt x="1149427" y="3461745"/>
                </a:lnTo>
                <a:lnTo>
                  <a:pt x="0" y="3461745"/>
                </a:lnTo>
                <a:close/>
              </a:path>
            </a:pathLst>
          </a:custGeom>
        </p:spPr>
      </p:pic>
      <p:sp>
        <p:nvSpPr>
          <p:cNvPr id="12" name="Slide number">
            <a:extLst>
              <a:ext uri="{FF2B5EF4-FFF2-40B4-BE49-F238E27FC236}">
                <a16:creationId xmlns:a16="http://schemas.microsoft.com/office/drawing/2014/main" xmlns="" id="{E5D9443B-B2F8-4DC4-BD50-C9D1E09D3288}"/>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accent2"/>
                </a:solidFill>
              </a:rPr>
              <a:pPr marL="0" lvl="0" indent="0" algn="r">
                <a:buNone/>
              </a:pPr>
              <a:t>‹Nr.›</a:t>
            </a:fld>
            <a:endParaRPr lang="en-US" sz="900" noProof="0" dirty="0">
              <a:solidFill>
                <a:schemeClr val="accent2"/>
              </a:solidFill>
            </a:endParaRPr>
          </a:p>
        </p:txBody>
      </p:sp>
      <p:sp>
        <p:nvSpPr>
          <p:cNvPr id="14" name="Datumsplatzhalter 3">
            <a:extLst>
              <a:ext uri="{FF2B5EF4-FFF2-40B4-BE49-F238E27FC236}">
                <a16:creationId xmlns:a16="http://schemas.microsoft.com/office/drawing/2014/main" xmlns="" id="{4A3F9A51-D97D-4128-B8F4-B1E3E78AA1FF}"/>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accent2"/>
                </a:solidFill>
              </a:defRPr>
            </a:lvl1pPr>
          </a:lstStyle>
          <a:p>
            <a:fld id="{44D1317E-11FC-4CC1-83F7-0E9B51E3D97C}" type="datetime4">
              <a:rPr lang="de-DE" smtClean="0"/>
              <a:t>11. Mai 2020</a:t>
            </a:fld>
            <a:endParaRPr lang="de-DE" dirty="0"/>
          </a:p>
        </p:txBody>
      </p:sp>
      <p:sp>
        <p:nvSpPr>
          <p:cNvPr id="15" name="Fußzeilenplatzhalter 4">
            <a:extLst>
              <a:ext uri="{FF2B5EF4-FFF2-40B4-BE49-F238E27FC236}">
                <a16:creationId xmlns:a16="http://schemas.microsoft.com/office/drawing/2014/main" xmlns="" id="{347256B0-39B4-43B8-A9DD-2345E81904A8}"/>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accent2"/>
                </a:solidFill>
              </a:defRPr>
            </a:lvl1pPr>
          </a:lstStyle>
          <a:p>
            <a:r>
              <a:rPr lang="de-DE"/>
              <a:t>- vertraulich -</a:t>
            </a:r>
            <a:endParaRPr lang="de-DE" dirty="0"/>
          </a:p>
        </p:txBody>
      </p:sp>
      <p:pic>
        <p:nvPicPr>
          <p:cNvPr id="16" name="Picture 15">
            <a:extLst>
              <a:ext uri="{FF2B5EF4-FFF2-40B4-BE49-F238E27FC236}">
                <a16:creationId xmlns:a16="http://schemas.microsoft.com/office/drawing/2014/main" xmlns="" id="{662CC2ED-90D7-4266-8CDC-C4C29D92D8B9}"/>
              </a:ext>
            </a:extLst>
          </p:cNvPr>
          <p:cNvPicPr>
            <a:picLocks noChangeAspect="1"/>
          </p:cNvPicPr>
          <p:nvPr userDrawn="1"/>
        </p:nvPicPr>
        <p:blipFill>
          <a:blip r:embed="rId7"/>
          <a:stretch>
            <a:fillRect/>
          </a:stretch>
        </p:blipFill>
        <p:spPr>
          <a:xfrm>
            <a:off x="317146" y="6136200"/>
            <a:ext cx="2235600" cy="332201"/>
          </a:xfrm>
          <a:prstGeom prst="rect">
            <a:avLst/>
          </a:prstGeom>
        </p:spPr>
      </p:pic>
      <p:pic>
        <p:nvPicPr>
          <p:cNvPr id="19" name="Picture 18">
            <a:extLst>
              <a:ext uri="{FF2B5EF4-FFF2-40B4-BE49-F238E27FC236}">
                <a16:creationId xmlns:a16="http://schemas.microsoft.com/office/drawing/2014/main" xmlns="" id="{F7B4C734-737A-4199-A29E-D77C96B3F77F}"/>
              </a:ext>
            </a:extLst>
          </p:cNvPr>
          <p:cNvPicPr>
            <a:picLocks noChangeAspect="1"/>
          </p:cNvPicPr>
          <p:nvPr userDrawn="1"/>
        </p:nvPicPr>
        <p:blipFill>
          <a:blip r:embed="rId8"/>
          <a:stretch>
            <a:fillRect/>
          </a:stretch>
        </p:blipFill>
        <p:spPr>
          <a:xfrm>
            <a:off x="9583580" y="6084095"/>
            <a:ext cx="2296476" cy="421021"/>
          </a:xfrm>
          <a:prstGeom prst="rect">
            <a:avLst/>
          </a:prstGeom>
        </p:spPr>
      </p:pic>
    </p:spTree>
    <p:extLst>
      <p:ext uri="{BB962C8B-B14F-4D97-AF65-F5344CB8AC3E}">
        <p14:creationId xmlns:p14="http://schemas.microsoft.com/office/powerpoint/2010/main" val="399791618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D. Arrow one third">
    <p:bg>
      <p:bgPr>
        <a:solidFill>
          <a:schemeClr val="accent2"/>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35140568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5059"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9" name="Pentagon 3"/>
          <p:cNvSpPr/>
          <p:nvPr userDrawn="1"/>
        </p:nvSpPr>
        <p:spPr bwMode="white">
          <a:xfrm>
            <a:off x="1" y="0"/>
            <a:ext cx="5426920" cy="6858000"/>
          </a:xfrm>
          <a:prstGeom prst="homePlate">
            <a:avLst>
              <a:gd name="adj" fmla="val 1293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90000"/>
              </a:lnSpc>
              <a:spcAft>
                <a:spcPts val="1000"/>
              </a:spcAft>
            </a:pPr>
            <a:endParaRPr lang="en-US" sz="1200" dirty="0">
              <a:solidFill>
                <a:prstClr val="white"/>
              </a:solidFill>
              <a:latin typeface="+mn-lt"/>
              <a:ea typeface="+mn-ea"/>
              <a:cs typeface="+mn-cs"/>
              <a:sym typeface="+mn-lt"/>
            </a:endParaRPr>
          </a:p>
        </p:txBody>
      </p:sp>
      <p:sp>
        <p:nvSpPr>
          <p:cNvPr id="20" name="Title 1"/>
          <p:cNvSpPr>
            <a:spLocks noGrp="1"/>
          </p:cNvSpPr>
          <p:nvPr>
            <p:ph type="title" hasCustomPrompt="1"/>
          </p:nvPr>
        </p:nvSpPr>
        <p:spPr>
          <a:xfrm>
            <a:off x="317146" y="1785600"/>
            <a:ext cx="4375090" cy="3286800"/>
          </a:xfrm>
          <a:prstGeom prst="rect">
            <a:avLst/>
          </a:prstGeom>
        </p:spPr>
        <p:txBody>
          <a:bodyPr anchor="ctr">
            <a:noAutofit/>
          </a:bodyPr>
          <a:lstStyle>
            <a:lvl1pPr>
              <a:defRPr sz="4400" b="1">
                <a:solidFill>
                  <a:srgbClr val="575757"/>
                </a:solidFill>
                <a:latin typeface="+mj-lt"/>
                <a:ea typeface="+mj-ea"/>
                <a:cs typeface="+mj-cs"/>
                <a:sym typeface="+mj-lt"/>
              </a:defRPr>
            </a:lvl1pPr>
          </a:lstStyle>
          <a:p>
            <a:r>
              <a:rPr lang="en-US" dirty="0"/>
              <a:t>Click to add title</a:t>
            </a:r>
          </a:p>
        </p:txBody>
      </p:sp>
      <p:pic>
        <p:nvPicPr>
          <p:cNvPr id="11" name="Picture 10"/>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4581525" y="3394392"/>
            <a:ext cx="1298575" cy="3571875"/>
          </a:xfrm>
          <a:custGeom>
            <a:avLst/>
            <a:gdLst>
              <a:gd name="connsiteX0" fmla="*/ 0 w 1298575"/>
              <a:gd name="connsiteY0" fmla="*/ 0 h 3571875"/>
              <a:gd name="connsiteX1" fmla="*/ 1298575 w 1298575"/>
              <a:gd name="connsiteY1" fmla="*/ 0 h 3571875"/>
              <a:gd name="connsiteX2" fmla="*/ 1298575 w 1298575"/>
              <a:gd name="connsiteY2" fmla="*/ 3571875 h 3571875"/>
              <a:gd name="connsiteX3" fmla="*/ 0 w 1298575"/>
              <a:gd name="connsiteY3" fmla="*/ 3571875 h 3571875"/>
              <a:gd name="connsiteX4" fmla="*/ 0 w 1298575"/>
              <a:gd name="connsiteY4" fmla="*/ 3465683 h 3571875"/>
              <a:gd name="connsiteX5" fmla="*/ 139700 w 1298575"/>
              <a:gd name="connsiteY5" fmla="*/ 3466783 h 3571875"/>
              <a:gd name="connsiteX6" fmla="*/ 841375 w 1298575"/>
              <a:gd name="connsiteY6" fmla="*/ 21908 h 3571875"/>
              <a:gd name="connsiteX7" fmla="*/ 0 w 1298575"/>
              <a:gd name="connsiteY7" fmla="*/ 2642743 h 357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8575" h="3571875">
                <a:moveTo>
                  <a:pt x="0" y="0"/>
                </a:moveTo>
                <a:lnTo>
                  <a:pt x="1298575" y="0"/>
                </a:lnTo>
                <a:lnTo>
                  <a:pt x="1298575" y="3571875"/>
                </a:lnTo>
                <a:lnTo>
                  <a:pt x="0" y="3571875"/>
                </a:lnTo>
                <a:lnTo>
                  <a:pt x="0" y="3465683"/>
                </a:lnTo>
                <a:lnTo>
                  <a:pt x="139700" y="3466783"/>
                </a:lnTo>
                <a:lnTo>
                  <a:pt x="841375" y="21908"/>
                </a:lnTo>
                <a:lnTo>
                  <a:pt x="0" y="2642743"/>
                </a:lnTo>
                <a:close/>
              </a:path>
            </a:pathLst>
          </a:custGeom>
          <a:noFill/>
          <a:extLst>
            <a:ext uri="{909E8E84-426E-40DD-AFC4-6F175D3DCCD1}">
              <a14:hiddenFill xmlns:a14="http://schemas.microsoft.com/office/drawing/2010/main">
                <a:solidFill>
                  <a:srgbClr val="FFFFFF"/>
                </a:solidFill>
              </a14:hiddenFill>
            </a:ext>
          </a:extLst>
        </p:spPr>
      </p:pic>
      <p:sp>
        <p:nvSpPr>
          <p:cNvPr id="12" name="Slide number">
            <a:extLst>
              <a:ext uri="{FF2B5EF4-FFF2-40B4-BE49-F238E27FC236}">
                <a16:creationId xmlns:a16="http://schemas.microsoft.com/office/drawing/2014/main" xmlns="" id="{C470C716-0EDD-4FD0-BD0C-FC244AF40DBD}"/>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bg1"/>
                </a:solidFill>
              </a:rPr>
              <a:pPr marL="0" lvl="0" indent="0" algn="r">
                <a:buNone/>
              </a:pPr>
              <a:t>‹Nr.›</a:t>
            </a:fld>
            <a:endParaRPr lang="en-US" sz="900" noProof="0" dirty="0">
              <a:solidFill>
                <a:schemeClr val="bg1"/>
              </a:solidFill>
            </a:endParaRPr>
          </a:p>
        </p:txBody>
      </p:sp>
      <p:sp>
        <p:nvSpPr>
          <p:cNvPr id="14" name="Datumsplatzhalter 3">
            <a:extLst>
              <a:ext uri="{FF2B5EF4-FFF2-40B4-BE49-F238E27FC236}">
                <a16:creationId xmlns:a16="http://schemas.microsoft.com/office/drawing/2014/main" xmlns="" id="{71324E91-EEE2-4DD4-ADE2-F22601B14161}"/>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bg1"/>
                </a:solidFill>
              </a:defRPr>
            </a:lvl1pPr>
          </a:lstStyle>
          <a:p>
            <a:fld id="{967C2DD0-2C19-471F-89B2-61D2B5FA307D}" type="datetime4">
              <a:rPr lang="de-DE" smtClean="0"/>
              <a:t>11. Mai 2020</a:t>
            </a:fld>
            <a:endParaRPr lang="de-DE" dirty="0"/>
          </a:p>
        </p:txBody>
      </p:sp>
      <p:sp>
        <p:nvSpPr>
          <p:cNvPr id="15" name="Fußzeilenplatzhalter 4">
            <a:extLst>
              <a:ext uri="{FF2B5EF4-FFF2-40B4-BE49-F238E27FC236}">
                <a16:creationId xmlns:a16="http://schemas.microsoft.com/office/drawing/2014/main" xmlns="" id="{C7E4D810-E4D9-41A5-A625-C614C8259192}"/>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bg1"/>
                </a:solidFill>
              </a:defRPr>
            </a:lvl1pPr>
          </a:lstStyle>
          <a:p>
            <a:r>
              <a:rPr lang="de-DE"/>
              <a:t>- vertraulich -</a:t>
            </a:r>
            <a:endParaRPr lang="de-DE" dirty="0"/>
          </a:p>
        </p:txBody>
      </p:sp>
      <p:pic>
        <p:nvPicPr>
          <p:cNvPr id="21" name="Picture 20">
            <a:extLst>
              <a:ext uri="{FF2B5EF4-FFF2-40B4-BE49-F238E27FC236}">
                <a16:creationId xmlns:a16="http://schemas.microsoft.com/office/drawing/2014/main" xmlns="" id="{2A2633C8-C680-40A1-8A11-07A89FAD1D39}"/>
              </a:ext>
            </a:extLst>
          </p:cNvPr>
          <p:cNvPicPr>
            <a:picLocks noChangeAspect="1"/>
          </p:cNvPicPr>
          <p:nvPr userDrawn="1"/>
        </p:nvPicPr>
        <p:blipFill>
          <a:blip r:embed="rId7"/>
          <a:stretch>
            <a:fillRect/>
          </a:stretch>
        </p:blipFill>
        <p:spPr>
          <a:xfrm>
            <a:off x="317146" y="6136290"/>
            <a:ext cx="2234385" cy="332021"/>
          </a:xfrm>
          <a:prstGeom prst="rect">
            <a:avLst/>
          </a:prstGeom>
        </p:spPr>
      </p:pic>
      <p:pic>
        <p:nvPicPr>
          <p:cNvPr id="16" name="Picture 15">
            <a:extLst>
              <a:ext uri="{FF2B5EF4-FFF2-40B4-BE49-F238E27FC236}">
                <a16:creationId xmlns:a16="http://schemas.microsoft.com/office/drawing/2014/main" xmlns="" id="{5D8CC366-FAC9-4DC6-B629-695A1462D113}"/>
              </a:ext>
            </a:extLst>
          </p:cNvPr>
          <p:cNvPicPr>
            <a:picLocks noChangeAspect="1"/>
          </p:cNvPicPr>
          <p:nvPr userDrawn="1"/>
        </p:nvPicPr>
        <p:blipFill>
          <a:blip r:embed="rId8"/>
          <a:stretch>
            <a:fillRect/>
          </a:stretch>
        </p:blipFill>
        <p:spPr>
          <a:xfrm>
            <a:off x="9583580" y="6083525"/>
            <a:ext cx="2297454" cy="421200"/>
          </a:xfrm>
          <a:prstGeom prst="rect">
            <a:avLst/>
          </a:prstGeom>
        </p:spPr>
      </p:pic>
    </p:spTree>
    <p:extLst>
      <p:ext uri="{BB962C8B-B14F-4D97-AF65-F5344CB8AC3E}">
        <p14:creationId xmlns:p14="http://schemas.microsoft.com/office/powerpoint/2010/main" val="203769922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D. Green arrow one third">
    <p:bg>
      <p:bgPr>
        <a:solidFill>
          <a:schemeClr val="bg1"/>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391427833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6083"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9" name="Pentagon 3"/>
          <p:cNvSpPr/>
          <p:nvPr userDrawn="1"/>
        </p:nvSpPr>
        <p:spPr bwMode="white">
          <a:xfrm>
            <a:off x="1" y="0"/>
            <a:ext cx="5426920" cy="6858000"/>
          </a:xfrm>
          <a:prstGeom prst="homePlate">
            <a:avLst>
              <a:gd name="adj" fmla="val 1293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90000"/>
              </a:lnSpc>
              <a:spcAft>
                <a:spcPts val="1000"/>
              </a:spcAft>
            </a:pPr>
            <a:endParaRPr lang="en-US" sz="1200" dirty="0">
              <a:solidFill>
                <a:prstClr val="white"/>
              </a:solidFill>
              <a:latin typeface="+mn-lt"/>
              <a:ea typeface="+mn-ea"/>
              <a:cs typeface="+mn-cs"/>
              <a:sym typeface="+mn-lt"/>
            </a:endParaRPr>
          </a:p>
        </p:txBody>
      </p:sp>
      <p:sp>
        <p:nvSpPr>
          <p:cNvPr id="20" name="Title 1"/>
          <p:cNvSpPr>
            <a:spLocks noGrp="1"/>
          </p:cNvSpPr>
          <p:nvPr>
            <p:ph type="title" hasCustomPrompt="1"/>
          </p:nvPr>
        </p:nvSpPr>
        <p:spPr>
          <a:xfrm>
            <a:off x="317146" y="1785600"/>
            <a:ext cx="4375090" cy="3286800"/>
          </a:xfrm>
          <a:prstGeom prst="rect">
            <a:avLst/>
          </a:prstGeom>
        </p:spPr>
        <p:txBody>
          <a:bodyPr anchor="ctr">
            <a:noAutofit/>
          </a:bodyPr>
          <a:lstStyle>
            <a:lvl1pPr>
              <a:defRPr sz="4400" b="1">
                <a:solidFill>
                  <a:srgbClr val="FFFFFF"/>
                </a:solidFill>
                <a:latin typeface="+mj-lt"/>
                <a:ea typeface="+mj-ea"/>
                <a:cs typeface="+mj-cs"/>
                <a:sym typeface="+mj-lt"/>
              </a:defRPr>
            </a:lvl1pPr>
          </a:lstStyle>
          <a:p>
            <a:r>
              <a:rPr lang="en-US" dirty="0"/>
              <a:t>Click to add title</a:t>
            </a:r>
          </a:p>
        </p:txBody>
      </p:sp>
      <p:pic>
        <p:nvPicPr>
          <p:cNvPr id="9" name="Picture 8"/>
          <p:cNvPicPr>
            <a:picLocks noChangeAspect="1"/>
          </p:cNvPicPr>
          <p:nvPr userDrawn="1"/>
        </p:nvPicPr>
        <p:blipFill rotWithShape="1">
          <a:blip r:embed="rId6">
            <a:extLst>
              <a:ext uri="{28A0092B-C50C-407E-A947-70E740481C1C}">
                <a14:useLocalDpi xmlns:a14="http://schemas.microsoft.com/office/drawing/2010/main" val="0"/>
              </a:ext>
            </a:extLst>
          </a:blip>
          <a:srcRect t="7562" b="6867"/>
          <a:stretch/>
        </p:blipFill>
        <p:spPr>
          <a:xfrm>
            <a:off x="3578059" y="3416300"/>
            <a:ext cx="2694666" cy="3441700"/>
          </a:xfrm>
          <a:custGeom>
            <a:avLst/>
            <a:gdLst>
              <a:gd name="connsiteX0" fmla="*/ 2040063 w 2694666"/>
              <a:gd name="connsiteY0" fmla="*/ 0 h 3441700"/>
              <a:gd name="connsiteX1" fmla="*/ 2694666 w 2694666"/>
              <a:gd name="connsiteY1" fmla="*/ 0 h 3441700"/>
              <a:gd name="connsiteX2" fmla="*/ 2694666 w 2694666"/>
              <a:gd name="connsiteY2" fmla="*/ 3441700 h 3441700"/>
              <a:gd name="connsiteX3" fmla="*/ 1510783 w 2694666"/>
              <a:gd name="connsiteY3" fmla="*/ 3441700 h 3441700"/>
              <a:gd name="connsiteX4" fmla="*/ 1816742 w 2694666"/>
              <a:gd name="connsiteY4" fmla="*/ 365420 h 3441700"/>
              <a:gd name="connsiteX5" fmla="*/ 2022641 w 2694666"/>
              <a:gd name="connsiteY5" fmla="*/ 379413 h 3441700"/>
              <a:gd name="connsiteX6" fmla="*/ 0 w 2694666"/>
              <a:gd name="connsiteY6" fmla="*/ 0 h 3441700"/>
              <a:gd name="connsiteX7" fmla="*/ 1846270 w 2694666"/>
              <a:gd name="connsiteY7" fmla="*/ 0 h 3441700"/>
              <a:gd name="connsiteX8" fmla="*/ 1848810 w 2694666"/>
              <a:gd name="connsiteY8" fmla="*/ 12700 h 3441700"/>
              <a:gd name="connsiteX9" fmla="*/ 1777372 w 2694666"/>
              <a:gd name="connsiteY9" fmla="*/ 362744 h 3441700"/>
              <a:gd name="connsiteX10" fmla="*/ 1780172 w 2694666"/>
              <a:gd name="connsiteY10" fmla="*/ 362934 h 3441700"/>
              <a:gd name="connsiteX11" fmla="*/ 1144340 w 2694666"/>
              <a:gd name="connsiteY11" fmla="*/ 3441700 h 3441700"/>
              <a:gd name="connsiteX12" fmla="*/ 0 w 2694666"/>
              <a:gd name="connsiteY12" fmla="*/ 3441700 h 34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94666" h="3441700">
                <a:moveTo>
                  <a:pt x="2040063" y="0"/>
                </a:moveTo>
                <a:lnTo>
                  <a:pt x="2694666" y="0"/>
                </a:lnTo>
                <a:lnTo>
                  <a:pt x="2694666" y="3441700"/>
                </a:lnTo>
                <a:lnTo>
                  <a:pt x="1510783" y="3441700"/>
                </a:lnTo>
                <a:lnTo>
                  <a:pt x="1816742" y="365420"/>
                </a:lnTo>
                <a:lnTo>
                  <a:pt x="2022641" y="379413"/>
                </a:lnTo>
                <a:close/>
                <a:moveTo>
                  <a:pt x="0" y="0"/>
                </a:moveTo>
                <a:lnTo>
                  <a:pt x="1846270" y="0"/>
                </a:lnTo>
                <a:lnTo>
                  <a:pt x="1848810" y="12700"/>
                </a:lnTo>
                <a:lnTo>
                  <a:pt x="1777372" y="362744"/>
                </a:lnTo>
                <a:lnTo>
                  <a:pt x="1780172" y="362934"/>
                </a:lnTo>
                <a:lnTo>
                  <a:pt x="1144340" y="3441700"/>
                </a:lnTo>
                <a:lnTo>
                  <a:pt x="0" y="3441700"/>
                </a:lnTo>
                <a:close/>
              </a:path>
            </a:pathLst>
          </a:custGeom>
        </p:spPr>
      </p:pic>
      <p:sp>
        <p:nvSpPr>
          <p:cNvPr id="11" name="Slide number">
            <a:extLst>
              <a:ext uri="{FF2B5EF4-FFF2-40B4-BE49-F238E27FC236}">
                <a16:creationId xmlns:a16="http://schemas.microsoft.com/office/drawing/2014/main" xmlns="" id="{BB67F147-1DA7-4352-BB7C-C072A9A01E44}"/>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accent2"/>
                </a:solidFill>
              </a:rPr>
              <a:pPr marL="0" lvl="0" indent="0" algn="r">
                <a:buNone/>
              </a:pPr>
              <a:t>‹Nr.›</a:t>
            </a:fld>
            <a:endParaRPr lang="en-US" sz="900" noProof="0" dirty="0">
              <a:solidFill>
                <a:schemeClr val="accent2"/>
              </a:solidFill>
            </a:endParaRPr>
          </a:p>
        </p:txBody>
      </p:sp>
      <p:sp>
        <p:nvSpPr>
          <p:cNvPr id="13" name="Datumsplatzhalter 3">
            <a:extLst>
              <a:ext uri="{FF2B5EF4-FFF2-40B4-BE49-F238E27FC236}">
                <a16:creationId xmlns:a16="http://schemas.microsoft.com/office/drawing/2014/main" xmlns="" id="{B9233429-52B1-4579-908D-9753AB126E71}"/>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accent2"/>
                </a:solidFill>
              </a:defRPr>
            </a:lvl1pPr>
          </a:lstStyle>
          <a:p>
            <a:fld id="{613EAF5A-F47A-4FB4-81A9-0AC7B9E5783F}" type="datetime4">
              <a:rPr lang="de-DE" smtClean="0"/>
              <a:t>11. Mai 2020</a:t>
            </a:fld>
            <a:endParaRPr lang="de-DE" dirty="0"/>
          </a:p>
        </p:txBody>
      </p:sp>
      <p:sp>
        <p:nvSpPr>
          <p:cNvPr id="16" name="Fußzeilenplatzhalter 4">
            <a:extLst>
              <a:ext uri="{FF2B5EF4-FFF2-40B4-BE49-F238E27FC236}">
                <a16:creationId xmlns:a16="http://schemas.microsoft.com/office/drawing/2014/main" xmlns="" id="{569B589F-46C2-404D-8E20-CDE9CF67F73F}"/>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accent2"/>
                </a:solidFill>
              </a:defRPr>
            </a:lvl1pPr>
          </a:lstStyle>
          <a:p>
            <a:r>
              <a:rPr lang="de-DE"/>
              <a:t>- vertraulich -</a:t>
            </a:r>
            <a:endParaRPr lang="de-DE" dirty="0"/>
          </a:p>
        </p:txBody>
      </p:sp>
      <p:pic>
        <p:nvPicPr>
          <p:cNvPr id="14" name="Picture 13">
            <a:extLst>
              <a:ext uri="{FF2B5EF4-FFF2-40B4-BE49-F238E27FC236}">
                <a16:creationId xmlns:a16="http://schemas.microsoft.com/office/drawing/2014/main" xmlns="" id="{FA8710F2-6ADB-47CF-ABB8-7107948A3813}"/>
              </a:ext>
            </a:extLst>
          </p:cNvPr>
          <p:cNvPicPr>
            <a:picLocks noChangeAspect="1"/>
          </p:cNvPicPr>
          <p:nvPr userDrawn="1"/>
        </p:nvPicPr>
        <p:blipFill>
          <a:blip r:embed="rId7"/>
          <a:stretch>
            <a:fillRect/>
          </a:stretch>
        </p:blipFill>
        <p:spPr>
          <a:xfrm>
            <a:off x="317146" y="6136200"/>
            <a:ext cx="2235600" cy="332201"/>
          </a:xfrm>
          <a:prstGeom prst="rect">
            <a:avLst/>
          </a:prstGeom>
        </p:spPr>
      </p:pic>
      <p:pic>
        <p:nvPicPr>
          <p:cNvPr id="18" name="Picture 17">
            <a:extLst>
              <a:ext uri="{FF2B5EF4-FFF2-40B4-BE49-F238E27FC236}">
                <a16:creationId xmlns:a16="http://schemas.microsoft.com/office/drawing/2014/main" xmlns="" id="{E4F2582E-E11C-4281-AFB8-0BE8B5F3DBD3}"/>
              </a:ext>
            </a:extLst>
          </p:cNvPr>
          <p:cNvPicPr>
            <a:picLocks noChangeAspect="1"/>
          </p:cNvPicPr>
          <p:nvPr userDrawn="1"/>
        </p:nvPicPr>
        <p:blipFill>
          <a:blip r:embed="rId8"/>
          <a:stretch>
            <a:fillRect/>
          </a:stretch>
        </p:blipFill>
        <p:spPr>
          <a:xfrm>
            <a:off x="9583580" y="6084095"/>
            <a:ext cx="2296476" cy="421021"/>
          </a:xfrm>
          <a:prstGeom prst="rect">
            <a:avLst/>
          </a:prstGeom>
        </p:spPr>
      </p:pic>
    </p:spTree>
    <p:extLst>
      <p:ext uri="{BB962C8B-B14F-4D97-AF65-F5344CB8AC3E}">
        <p14:creationId xmlns:p14="http://schemas.microsoft.com/office/powerpoint/2010/main" val="58935686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D. Arrow half">
    <p:bg>
      <p:bgPr>
        <a:solidFill>
          <a:schemeClr val="accent2"/>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82434417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7107" name="think-cell Slide" r:id="rId4" imgW="270" imgH="270" progId="TCLayout.ActiveDocument.1">
                  <p:embed/>
                </p:oleObj>
              </mc:Choice>
              <mc:Fallback>
                <p:oleObj name="think-cell Slide" r:id="rId4" imgW="270" imgH="270" progId="TCLayout.ActiveDocument.1">
                  <p:embed/>
                  <p:pic>
                    <p:nvPicPr>
                      <p:cNvPr id="4" name="Object 3"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 name="Pentagon 8"/>
          <p:cNvSpPr/>
          <p:nvPr/>
        </p:nvSpPr>
        <p:spPr bwMode="white">
          <a:xfrm>
            <a:off x="0" y="0"/>
            <a:ext cx="6363546" cy="6858000"/>
          </a:xfrm>
          <a:prstGeom prst="homePlate">
            <a:avLst>
              <a:gd name="adj" fmla="val 1293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90000"/>
              </a:lnSpc>
              <a:spcAft>
                <a:spcPts val="1000"/>
              </a:spcAft>
            </a:pPr>
            <a:endParaRPr lang="en-US" sz="1200" dirty="0">
              <a:solidFill>
                <a:prstClr val="white"/>
              </a:solidFill>
              <a:latin typeface="+mn-lt"/>
              <a:ea typeface="+mn-ea"/>
              <a:cs typeface="+mn-cs"/>
              <a:sym typeface="+mn-lt"/>
            </a:endParaRPr>
          </a:p>
        </p:txBody>
      </p:sp>
      <p:pic>
        <p:nvPicPr>
          <p:cNvPr id="10" name="Picture 9"/>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5397806" y="3589606"/>
            <a:ext cx="1365250" cy="3382962"/>
          </a:xfrm>
          <a:custGeom>
            <a:avLst/>
            <a:gdLst>
              <a:gd name="connsiteX0" fmla="*/ 920598 w 1365250"/>
              <a:gd name="connsiteY0" fmla="*/ 0 h 3382962"/>
              <a:gd name="connsiteX1" fmla="*/ 1365250 w 1365250"/>
              <a:gd name="connsiteY1" fmla="*/ 0 h 3382962"/>
              <a:gd name="connsiteX2" fmla="*/ 1365250 w 1365250"/>
              <a:gd name="connsiteY2" fmla="*/ 3382962 h 3382962"/>
              <a:gd name="connsiteX3" fmla="*/ 0 w 1365250"/>
              <a:gd name="connsiteY3" fmla="*/ 3382962 h 3382962"/>
              <a:gd name="connsiteX4" fmla="*/ 0 w 1365250"/>
              <a:gd name="connsiteY4" fmla="*/ 3320782 h 3382962"/>
              <a:gd name="connsiteX5" fmla="*/ 126694 w 1365250"/>
              <a:gd name="connsiteY5" fmla="*/ 3320782 h 3382962"/>
              <a:gd name="connsiteX6" fmla="*/ 0 w 1365250"/>
              <a:gd name="connsiteY6" fmla="*/ 0 h 3382962"/>
              <a:gd name="connsiteX7" fmla="*/ 908172 w 1365250"/>
              <a:gd name="connsiteY7" fmla="*/ 0 h 3382962"/>
              <a:gd name="connsiteX8" fmla="*/ 0 w 1365250"/>
              <a:gd name="connsiteY8" fmla="*/ 2890357 h 338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5250" h="3382962">
                <a:moveTo>
                  <a:pt x="920598" y="0"/>
                </a:moveTo>
                <a:lnTo>
                  <a:pt x="1365250" y="0"/>
                </a:lnTo>
                <a:lnTo>
                  <a:pt x="1365250" y="3382962"/>
                </a:lnTo>
                <a:lnTo>
                  <a:pt x="0" y="3382962"/>
                </a:lnTo>
                <a:lnTo>
                  <a:pt x="0" y="3320782"/>
                </a:lnTo>
                <a:lnTo>
                  <a:pt x="126694" y="3320782"/>
                </a:lnTo>
                <a:close/>
                <a:moveTo>
                  <a:pt x="0" y="0"/>
                </a:moveTo>
                <a:lnTo>
                  <a:pt x="908172" y="0"/>
                </a:lnTo>
                <a:lnTo>
                  <a:pt x="0" y="2890357"/>
                </a:lnTo>
                <a:close/>
              </a:path>
            </a:pathLst>
          </a:cu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317146" y="324884"/>
            <a:ext cx="4745736" cy="369332"/>
          </a:xfrm>
        </p:spPr>
        <p:txBody>
          <a:bodyPr/>
          <a:lstStyle>
            <a:lvl1pPr>
              <a:defRPr>
                <a:solidFill>
                  <a:srgbClr val="575757"/>
                </a:solidFill>
              </a:defRPr>
            </a:lvl1pPr>
          </a:lstStyle>
          <a:p>
            <a:r>
              <a:rPr lang="en-US"/>
              <a:t>Click to edit Master title style</a:t>
            </a:r>
          </a:p>
        </p:txBody>
      </p:sp>
      <p:sp>
        <p:nvSpPr>
          <p:cNvPr id="12" name="Slide number">
            <a:extLst>
              <a:ext uri="{FF2B5EF4-FFF2-40B4-BE49-F238E27FC236}">
                <a16:creationId xmlns:a16="http://schemas.microsoft.com/office/drawing/2014/main" xmlns="" id="{D2C62C26-581F-40EE-A680-CF6C58CF95E2}"/>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bg1"/>
                </a:solidFill>
              </a:rPr>
              <a:pPr marL="0" lvl="0" indent="0" algn="r">
                <a:buNone/>
              </a:pPr>
              <a:t>‹Nr.›</a:t>
            </a:fld>
            <a:endParaRPr lang="en-US" sz="900" noProof="0" dirty="0">
              <a:solidFill>
                <a:schemeClr val="bg1"/>
              </a:solidFill>
            </a:endParaRPr>
          </a:p>
        </p:txBody>
      </p:sp>
      <p:sp>
        <p:nvSpPr>
          <p:cNvPr id="14" name="Datumsplatzhalter 3">
            <a:extLst>
              <a:ext uri="{FF2B5EF4-FFF2-40B4-BE49-F238E27FC236}">
                <a16:creationId xmlns:a16="http://schemas.microsoft.com/office/drawing/2014/main" xmlns="" id="{970FC887-8DED-45D2-BCA3-42A9F0337DAB}"/>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bg1"/>
                </a:solidFill>
              </a:defRPr>
            </a:lvl1pPr>
          </a:lstStyle>
          <a:p>
            <a:fld id="{414E58D9-4706-4589-A41D-0743AFD23DE1}" type="datetime4">
              <a:rPr lang="de-DE" smtClean="0"/>
              <a:t>11. Mai 2020</a:t>
            </a:fld>
            <a:endParaRPr lang="de-DE" dirty="0"/>
          </a:p>
        </p:txBody>
      </p:sp>
      <p:sp>
        <p:nvSpPr>
          <p:cNvPr id="15" name="Fußzeilenplatzhalter 4">
            <a:extLst>
              <a:ext uri="{FF2B5EF4-FFF2-40B4-BE49-F238E27FC236}">
                <a16:creationId xmlns:a16="http://schemas.microsoft.com/office/drawing/2014/main" xmlns="" id="{A061C39C-03BE-4B02-9150-1A88BF238C8F}"/>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bg1"/>
                </a:solidFill>
              </a:defRPr>
            </a:lvl1pPr>
          </a:lstStyle>
          <a:p>
            <a:r>
              <a:rPr lang="de-DE"/>
              <a:t>- vertraulich -</a:t>
            </a:r>
            <a:endParaRPr lang="de-DE" dirty="0"/>
          </a:p>
        </p:txBody>
      </p:sp>
      <p:pic>
        <p:nvPicPr>
          <p:cNvPr id="20" name="Picture 19">
            <a:extLst>
              <a:ext uri="{FF2B5EF4-FFF2-40B4-BE49-F238E27FC236}">
                <a16:creationId xmlns:a16="http://schemas.microsoft.com/office/drawing/2014/main" xmlns="" id="{0C1DED42-83AD-4E85-A005-6B04569850FC}"/>
              </a:ext>
            </a:extLst>
          </p:cNvPr>
          <p:cNvPicPr>
            <a:picLocks noChangeAspect="1"/>
          </p:cNvPicPr>
          <p:nvPr userDrawn="1"/>
        </p:nvPicPr>
        <p:blipFill>
          <a:blip r:embed="rId7"/>
          <a:stretch>
            <a:fillRect/>
          </a:stretch>
        </p:blipFill>
        <p:spPr>
          <a:xfrm>
            <a:off x="317146" y="6136290"/>
            <a:ext cx="2234385" cy="332021"/>
          </a:xfrm>
          <a:prstGeom prst="rect">
            <a:avLst/>
          </a:prstGeom>
        </p:spPr>
      </p:pic>
      <p:pic>
        <p:nvPicPr>
          <p:cNvPr id="16" name="Picture 15">
            <a:extLst>
              <a:ext uri="{FF2B5EF4-FFF2-40B4-BE49-F238E27FC236}">
                <a16:creationId xmlns:a16="http://schemas.microsoft.com/office/drawing/2014/main" xmlns="" id="{F3551191-5542-4F0E-9ED8-D1CAB34DE403}"/>
              </a:ext>
            </a:extLst>
          </p:cNvPr>
          <p:cNvPicPr>
            <a:picLocks noChangeAspect="1"/>
          </p:cNvPicPr>
          <p:nvPr userDrawn="1"/>
        </p:nvPicPr>
        <p:blipFill>
          <a:blip r:embed="rId8"/>
          <a:stretch>
            <a:fillRect/>
          </a:stretch>
        </p:blipFill>
        <p:spPr>
          <a:xfrm>
            <a:off x="9583580" y="6083525"/>
            <a:ext cx="2297454" cy="421200"/>
          </a:xfrm>
          <a:prstGeom prst="rect">
            <a:avLst/>
          </a:prstGeom>
        </p:spPr>
      </p:pic>
    </p:spTree>
    <p:extLst>
      <p:ext uri="{BB962C8B-B14F-4D97-AF65-F5344CB8AC3E}">
        <p14:creationId xmlns:p14="http://schemas.microsoft.com/office/powerpoint/2010/main" val="56980954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D. Green arrow half">
    <p:bg>
      <p:bgPr>
        <a:solidFill>
          <a:schemeClr val="bg1"/>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322262984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8131" name="think-cell Slide" r:id="rId4" imgW="270" imgH="270" progId="TCLayout.ActiveDocument.1">
                  <p:embed/>
                </p:oleObj>
              </mc:Choice>
              <mc:Fallback>
                <p:oleObj name="think-cell Slide" r:id="rId4" imgW="270" imgH="270" progId="TCLayout.ActiveDocument.1">
                  <p:embed/>
                  <p:pic>
                    <p:nvPicPr>
                      <p:cNvPr id="4" name="Object 3"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 name="Pentagon 8"/>
          <p:cNvSpPr/>
          <p:nvPr/>
        </p:nvSpPr>
        <p:spPr bwMode="white">
          <a:xfrm>
            <a:off x="0" y="0"/>
            <a:ext cx="6363546" cy="6858000"/>
          </a:xfrm>
          <a:prstGeom prst="homePlate">
            <a:avLst>
              <a:gd name="adj" fmla="val 1293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90000"/>
              </a:lnSpc>
              <a:spcAft>
                <a:spcPts val="1000"/>
              </a:spcAft>
            </a:pPr>
            <a:endParaRPr lang="en-US" sz="1200" dirty="0">
              <a:solidFill>
                <a:prstClr val="white"/>
              </a:solidFill>
              <a:latin typeface="+mn-lt"/>
              <a:ea typeface="+mn-ea"/>
              <a:cs typeface="+mn-cs"/>
              <a:sym typeface="+mn-lt"/>
            </a:endParaRPr>
          </a:p>
        </p:txBody>
      </p:sp>
      <p:pic>
        <p:nvPicPr>
          <p:cNvPr id="10" name="Picture 9"/>
          <p:cNvPicPr>
            <a:picLocks noChangeAspect="1"/>
          </p:cNvPicPr>
          <p:nvPr userDrawn="1"/>
        </p:nvPicPr>
        <p:blipFill rotWithShape="1">
          <a:blip r:embed="rId6">
            <a:extLst>
              <a:ext uri="{28A0092B-C50C-407E-A947-70E740481C1C}">
                <a14:useLocalDpi xmlns:a14="http://schemas.microsoft.com/office/drawing/2010/main" val="0"/>
              </a:ext>
            </a:extLst>
          </a:blip>
          <a:srcRect t="9052" b="6867"/>
          <a:stretch/>
        </p:blipFill>
        <p:spPr>
          <a:xfrm rot="120000">
            <a:off x="4460172" y="3407803"/>
            <a:ext cx="2694666" cy="3456551"/>
          </a:xfrm>
          <a:custGeom>
            <a:avLst/>
            <a:gdLst>
              <a:gd name="connsiteX0" fmla="*/ 2136534 w 2694666"/>
              <a:gd name="connsiteY0" fmla="*/ 0 h 3456551"/>
              <a:gd name="connsiteX1" fmla="*/ 2694666 w 2694666"/>
              <a:gd name="connsiteY1" fmla="*/ 0 h 3456551"/>
              <a:gd name="connsiteX2" fmla="*/ 2694666 w 2694666"/>
              <a:gd name="connsiteY2" fmla="*/ 3456551 h 3456551"/>
              <a:gd name="connsiteX3" fmla="*/ 1957033 w 2694666"/>
              <a:gd name="connsiteY3" fmla="*/ 3456551 h 3456551"/>
              <a:gd name="connsiteX4" fmla="*/ 1856842 w 2694666"/>
              <a:gd name="connsiteY4" fmla="*/ 432620 h 3456551"/>
              <a:gd name="connsiteX5" fmla="*/ 1914577 w 2694666"/>
              <a:gd name="connsiteY5" fmla="*/ 426057 h 3456551"/>
              <a:gd name="connsiteX6" fmla="*/ 0 w 2694666"/>
              <a:gd name="connsiteY6" fmla="*/ 0 h 3456551"/>
              <a:gd name="connsiteX7" fmla="*/ 1841687 w 2694666"/>
              <a:gd name="connsiteY7" fmla="*/ 0 h 3456551"/>
              <a:gd name="connsiteX8" fmla="*/ 1142595 w 2694666"/>
              <a:gd name="connsiteY8" fmla="*/ 3456551 h 3456551"/>
              <a:gd name="connsiteX9" fmla="*/ 0 w 2694666"/>
              <a:gd name="connsiteY9" fmla="*/ 3456551 h 3456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94666" h="3456551">
                <a:moveTo>
                  <a:pt x="2136534" y="0"/>
                </a:moveTo>
                <a:lnTo>
                  <a:pt x="2694666" y="0"/>
                </a:lnTo>
                <a:lnTo>
                  <a:pt x="2694666" y="3456551"/>
                </a:lnTo>
                <a:lnTo>
                  <a:pt x="1957033" y="3456551"/>
                </a:lnTo>
                <a:lnTo>
                  <a:pt x="1856842" y="432620"/>
                </a:lnTo>
                <a:lnTo>
                  <a:pt x="1914577" y="426057"/>
                </a:lnTo>
                <a:close/>
                <a:moveTo>
                  <a:pt x="0" y="0"/>
                </a:moveTo>
                <a:lnTo>
                  <a:pt x="1841687" y="0"/>
                </a:lnTo>
                <a:lnTo>
                  <a:pt x="1142595" y="3456551"/>
                </a:lnTo>
                <a:lnTo>
                  <a:pt x="0" y="3456551"/>
                </a:lnTo>
                <a:close/>
              </a:path>
            </a:pathLst>
          </a:custGeom>
        </p:spPr>
      </p:pic>
      <p:sp>
        <p:nvSpPr>
          <p:cNvPr id="5" name="Title 4"/>
          <p:cNvSpPr>
            <a:spLocks noGrp="1"/>
          </p:cNvSpPr>
          <p:nvPr>
            <p:ph type="title"/>
          </p:nvPr>
        </p:nvSpPr>
        <p:spPr>
          <a:xfrm>
            <a:off x="317146" y="324884"/>
            <a:ext cx="4745736" cy="369332"/>
          </a:xfrm>
        </p:spPr>
        <p:txBody>
          <a:bodyPr/>
          <a:lstStyle>
            <a:lvl1pPr>
              <a:defRPr>
                <a:solidFill>
                  <a:schemeClr val="bg1"/>
                </a:solidFill>
              </a:defRPr>
            </a:lvl1pPr>
          </a:lstStyle>
          <a:p>
            <a:r>
              <a:rPr lang="en-US"/>
              <a:t>Click to edit Master title style</a:t>
            </a:r>
          </a:p>
        </p:txBody>
      </p:sp>
      <p:sp>
        <p:nvSpPr>
          <p:cNvPr id="12" name="Slide number">
            <a:extLst>
              <a:ext uri="{FF2B5EF4-FFF2-40B4-BE49-F238E27FC236}">
                <a16:creationId xmlns:a16="http://schemas.microsoft.com/office/drawing/2014/main" xmlns="" id="{1ECA883E-6EF9-47E0-A399-1C0D1807E513}"/>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accent2"/>
                </a:solidFill>
              </a:rPr>
              <a:pPr marL="0" lvl="0" indent="0" algn="r">
                <a:buNone/>
              </a:pPr>
              <a:t>‹Nr.›</a:t>
            </a:fld>
            <a:endParaRPr lang="en-US" sz="900" noProof="0" dirty="0">
              <a:solidFill>
                <a:schemeClr val="accent2"/>
              </a:solidFill>
            </a:endParaRPr>
          </a:p>
        </p:txBody>
      </p:sp>
      <p:sp>
        <p:nvSpPr>
          <p:cNvPr id="16" name="Datumsplatzhalter 3">
            <a:extLst>
              <a:ext uri="{FF2B5EF4-FFF2-40B4-BE49-F238E27FC236}">
                <a16:creationId xmlns:a16="http://schemas.microsoft.com/office/drawing/2014/main" xmlns="" id="{24CF0B4D-BAB3-4642-9D70-7C9CC8EE4143}"/>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accent2"/>
                </a:solidFill>
              </a:defRPr>
            </a:lvl1pPr>
          </a:lstStyle>
          <a:p>
            <a:fld id="{9658E036-159B-46CF-B480-659BC1B8077B}" type="datetime4">
              <a:rPr lang="de-DE" smtClean="0"/>
              <a:t>11. Mai 2020</a:t>
            </a:fld>
            <a:endParaRPr lang="de-DE" dirty="0"/>
          </a:p>
        </p:txBody>
      </p:sp>
      <p:sp>
        <p:nvSpPr>
          <p:cNvPr id="17" name="Fußzeilenplatzhalter 4">
            <a:extLst>
              <a:ext uri="{FF2B5EF4-FFF2-40B4-BE49-F238E27FC236}">
                <a16:creationId xmlns:a16="http://schemas.microsoft.com/office/drawing/2014/main" xmlns="" id="{8B791D89-4715-4D94-A1A9-6074D4BBB9F7}"/>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accent2"/>
                </a:solidFill>
              </a:defRPr>
            </a:lvl1pPr>
          </a:lstStyle>
          <a:p>
            <a:r>
              <a:rPr lang="de-DE"/>
              <a:t>- vertraulich -</a:t>
            </a:r>
            <a:endParaRPr lang="de-DE" dirty="0"/>
          </a:p>
        </p:txBody>
      </p:sp>
      <p:pic>
        <p:nvPicPr>
          <p:cNvPr id="14" name="Picture 13">
            <a:extLst>
              <a:ext uri="{FF2B5EF4-FFF2-40B4-BE49-F238E27FC236}">
                <a16:creationId xmlns:a16="http://schemas.microsoft.com/office/drawing/2014/main" xmlns="" id="{AFE10209-7B57-4003-8419-983730F78E0A}"/>
              </a:ext>
            </a:extLst>
          </p:cNvPr>
          <p:cNvPicPr>
            <a:picLocks noChangeAspect="1"/>
          </p:cNvPicPr>
          <p:nvPr userDrawn="1"/>
        </p:nvPicPr>
        <p:blipFill>
          <a:blip r:embed="rId7"/>
          <a:stretch>
            <a:fillRect/>
          </a:stretch>
        </p:blipFill>
        <p:spPr>
          <a:xfrm>
            <a:off x="317146" y="6136200"/>
            <a:ext cx="2235600" cy="332201"/>
          </a:xfrm>
          <a:prstGeom prst="rect">
            <a:avLst/>
          </a:prstGeom>
        </p:spPr>
      </p:pic>
      <p:pic>
        <p:nvPicPr>
          <p:cNvPr id="19" name="Picture 18">
            <a:extLst>
              <a:ext uri="{FF2B5EF4-FFF2-40B4-BE49-F238E27FC236}">
                <a16:creationId xmlns:a16="http://schemas.microsoft.com/office/drawing/2014/main" xmlns="" id="{543AC137-6F1F-498B-945B-2FB065C26771}"/>
              </a:ext>
            </a:extLst>
          </p:cNvPr>
          <p:cNvPicPr>
            <a:picLocks noChangeAspect="1"/>
          </p:cNvPicPr>
          <p:nvPr userDrawn="1"/>
        </p:nvPicPr>
        <p:blipFill>
          <a:blip r:embed="rId8"/>
          <a:stretch>
            <a:fillRect/>
          </a:stretch>
        </p:blipFill>
        <p:spPr>
          <a:xfrm>
            <a:off x="9583580" y="6084095"/>
            <a:ext cx="2296476" cy="421021"/>
          </a:xfrm>
          <a:prstGeom prst="rect">
            <a:avLst/>
          </a:prstGeom>
        </p:spPr>
      </p:pic>
    </p:spTree>
    <p:extLst>
      <p:ext uri="{BB962C8B-B14F-4D97-AF65-F5344CB8AC3E}">
        <p14:creationId xmlns:p14="http://schemas.microsoft.com/office/powerpoint/2010/main" val="196902738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D. Arrow two third">
    <p:bg>
      <p:bgPr>
        <a:solidFill>
          <a:schemeClr val="accent2"/>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13251446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9155" name="think-cell Slide" r:id="rId4" imgW="270" imgH="270" progId="TCLayout.ActiveDocument.1">
                  <p:embed/>
                </p:oleObj>
              </mc:Choice>
              <mc:Fallback>
                <p:oleObj name="think-cell Slide" r:id="rId4" imgW="270" imgH="270" progId="TCLayout.ActiveDocument.1">
                  <p:embed/>
                  <p:pic>
                    <p:nvPicPr>
                      <p:cNvPr id="4" name="Object 3"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2" name="Freeform 18"/>
          <p:cNvSpPr/>
          <p:nvPr userDrawn="1"/>
        </p:nvSpPr>
        <p:spPr bwMode="white">
          <a:xfrm>
            <a:off x="0" y="0"/>
            <a:ext cx="8446239" cy="6858000"/>
          </a:xfrm>
          <a:custGeom>
            <a:avLst/>
            <a:gdLst>
              <a:gd name="connsiteX0" fmla="*/ 0 w 8446239"/>
              <a:gd name="connsiteY0" fmla="*/ 0 h 6858000"/>
              <a:gd name="connsiteX1" fmla="*/ 7645979 w 8446239"/>
              <a:gd name="connsiteY1" fmla="*/ 0 h 6858000"/>
              <a:gd name="connsiteX2" fmla="*/ 8446239 w 8446239"/>
              <a:gd name="connsiteY2" fmla="*/ 3429000 h 6858000"/>
              <a:gd name="connsiteX3" fmla="*/ 7645979 w 8446239"/>
              <a:gd name="connsiteY3" fmla="*/ 6858000 h 6858000"/>
              <a:gd name="connsiteX4" fmla="*/ 0 w 8446239"/>
              <a:gd name="connsiteY4" fmla="*/ 6858000 h 6858000"/>
              <a:gd name="connsiteX5" fmla="*/ 0 w 8446239"/>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446239" h="6858000">
                <a:moveTo>
                  <a:pt x="0" y="0"/>
                </a:moveTo>
                <a:lnTo>
                  <a:pt x="7645979" y="0"/>
                </a:lnTo>
                <a:lnTo>
                  <a:pt x="8446239" y="3429000"/>
                </a:lnTo>
                <a:lnTo>
                  <a:pt x="7645979" y="6858000"/>
                </a:lnTo>
                <a:lnTo>
                  <a:pt x="0" y="6858000"/>
                </a:lnTo>
                <a:lnTo>
                  <a:pt x="0" y="0"/>
                </a:lnTo>
                <a:close/>
              </a:path>
            </a:pathLst>
          </a:cu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lnSpc>
                <a:spcPct val="90000"/>
              </a:lnSpc>
              <a:spcAft>
                <a:spcPts val="1000"/>
              </a:spcAft>
            </a:pPr>
            <a:endParaRPr lang="en-US" sz="1200" dirty="0">
              <a:solidFill>
                <a:schemeClr val="bg1"/>
              </a:solidFill>
              <a:latin typeface="+mn-lt"/>
              <a:ea typeface="+mn-ea"/>
              <a:cs typeface="+mn-cs"/>
              <a:sym typeface="+mn-lt"/>
            </a:endParaRPr>
          </a:p>
        </p:txBody>
      </p:sp>
      <p:pic>
        <p:nvPicPr>
          <p:cNvPr id="11" name="Picture 10"/>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7490339" y="3589606"/>
            <a:ext cx="1365250" cy="3382962"/>
          </a:xfrm>
          <a:custGeom>
            <a:avLst/>
            <a:gdLst>
              <a:gd name="connsiteX0" fmla="*/ 911531 w 1365250"/>
              <a:gd name="connsiteY0" fmla="*/ 0 h 3382962"/>
              <a:gd name="connsiteX1" fmla="*/ 1365250 w 1365250"/>
              <a:gd name="connsiteY1" fmla="*/ 0 h 3382962"/>
              <a:gd name="connsiteX2" fmla="*/ 1365250 w 1365250"/>
              <a:gd name="connsiteY2" fmla="*/ 3382962 h 3382962"/>
              <a:gd name="connsiteX3" fmla="*/ 107988 w 1365250"/>
              <a:gd name="connsiteY3" fmla="*/ 3382962 h 3382962"/>
              <a:gd name="connsiteX4" fmla="*/ 111422 w 1365250"/>
              <a:gd name="connsiteY4" fmla="*/ 3368118 h 3382962"/>
              <a:gd name="connsiteX5" fmla="*/ 129661 w 1365250"/>
              <a:gd name="connsiteY5" fmla="*/ 3368407 h 3382962"/>
              <a:gd name="connsiteX6" fmla="*/ 890411 w 1365250"/>
              <a:gd name="connsiteY6" fmla="*/ 0 h 3382962"/>
              <a:gd name="connsiteX7" fmla="*/ 897808 w 1365250"/>
              <a:gd name="connsiteY7" fmla="*/ 0 h 3382962"/>
              <a:gd name="connsiteX8" fmla="*/ 870584 w 1365250"/>
              <a:gd name="connsiteY8" fmla="*/ 85726 h 3382962"/>
              <a:gd name="connsiteX9" fmla="*/ 0 w 1365250"/>
              <a:gd name="connsiteY9" fmla="*/ 0 h 3382962"/>
              <a:gd name="connsiteX10" fmla="*/ 852736 w 1365250"/>
              <a:gd name="connsiteY10" fmla="*/ 0 h 3382962"/>
              <a:gd name="connsiteX11" fmla="*/ 0 w 1365250"/>
              <a:gd name="connsiteY11" fmla="*/ 1883543 h 338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65250" h="3382962">
                <a:moveTo>
                  <a:pt x="911531" y="0"/>
                </a:moveTo>
                <a:lnTo>
                  <a:pt x="1365250" y="0"/>
                </a:lnTo>
                <a:lnTo>
                  <a:pt x="1365250" y="3382962"/>
                </a:lnTo>
                <a:lnTo>
                  <a:pt x="107988" y="3382962"/>
                </a:lnTo>
                <a:lnTo>
                  <a:pt x="111422" y="3368118"/>
                </a:lnTo>
                <a:lnTo>
                  <a:pt x="129661" y="3368407"/>
                </a:lnTo>
                <a:close/>
                <a:moveTo>
                  <a:pt x="890411" y="0"/>
                </a:moveTo>
                <a:lnTo>
                  <a:pt x="897808" y="0"/>
                </a:lnTo>
                <a:lnTo>
                  <a:pt x="870584" y="85726"/>
                </a:lnTo>
                <a:close/>
                <a:moveTo>
                  <a:pt x="0" y="0"/>
                </a:moveTo>
                <a:lnTo>
                  <a:pt x="852736" y="0"/>
                </a:lnTo>
                <a:lnTo>
                  <a:pt x="0" y="1883543"/>
                </a:lnTo>
                <a:close/>
              </a:path>
            </a:pathLst>
          </a:custGeom>
          <a:noFill/>
          <a:extLst>
            <a:ext uri="{909E8E84-426E-40DD-AFC4-6F175D3DCCD1}">
              <a14:hiddenFill xmlns:a14="http://schemas.microsoft.com/office/drawing/2010/main">
                <a:solidFill>
                  <a:srgbClr val="FFFFFF"/>
                </a:solidFill>
              </a14:hiddenFill>
            </a:ext>
          </a:extLst>
        </p:spPr>
      </p:pic>
      <p:sp>
        <p:nvSpPr>
          <p:cNvPr id="6" name="Title 5"/>
          <p:cNvSpPr>
            <a:spLocks noGrp="1"/>
          </p:cNvSpPr>
          <p:nvPr>
            <p:ph type="title"/>
          </p:nvPr>
        </p:nvSpPr>
        <p:spPr>
          <a:xfrm>
            <a:off x="317145" y="324884"/>
            <a:ext cx="7173193" cy="369332"/>
          </a:xfrm>
        </p:spPr>
        <p:txBody>
          <a:bodyPr/>
          <a:lstStyle>
            <a:lvl1pPr>
              <a:defRPr>
                <a:solidFill>
                  <a:srgbClr val="575757"/>
                </a:solidFill>
              </a:defRPr>
            </a:lvl1pPr>
          </a:lstStyle>
          <a:p>
            <a:r>
              <a:rPr lang="en-US"/>
              <a:t>Click to edit Master title style</a:t>
            </a:r>
          </a:p>
        </p:txBody>
      </p:sp>
      <p:sp>
        <p:nvSpPr>
          <p:cNvPr id="13" name="Slide number">
            <a:extLst>
              <a:ext uri="{FF2B5EF4-FFF2-40B4-BE49-F238E27FC236}">
                <a16:creationId xmlns:a16="http://schemas.microsoft.com/office/drawing/2014/main" xmlns="" id="{B1012CC9-8759-4747-9CD2-36ADED703DB7}"/>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bg1"/>
                </a:solidFill>
              </a:rPr>
              <a:pPr marL="0" lvl="0" indent="0" algn="r">
                <a:buNone/>
              </a:pPr>
              <a:t>‹Nr.›</a:t>
            </a:fld>
            <a:endParaRPr lang="en-US" sz="900" noProof="0" dirty="0">
              <a:solidFill>
                <a:schemeClr val="bg1"/>
              </a:solidFill>
            </a:endParaRPr>
          </a:p>
        </p:txBody>
      </p:sp>
      <p:sp>
        <p:nvSpPr>
          <p:cNvPr id="16" name="Datumsplatzhalter 3">
            <a:extLst>
              <a:ext uri="{FF2B5EF4-FFF2-40B4-BE49-F238E27FC236}">
                <a16:creationId xmlns:a16="http://schemas.microsoft.com/office/drawing/2014/main" xmlns="" id="{742100AD-2CBE-4B4F-B204-1799F409A9F0}"/>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bg1"/>
                </a:solidFill>
              </a:defRPr>
            </a:lvl1pPr>
          </a:lstStyle>
          <a:p>
            <a:fld id="{B8F5FEDD-581F-4E63-8F84-F65C3567FFF2}" type="datetime4">
              <a:rPr lang="de-DE" smtClean="0"/>
              <a:t>11. Mai 2020</a:t>
            </a:fld>
            <a:endParaRPr lang="de-DE" dirty="0"/>
          </a:p>
        </p:txBody>
      </p:sp>
      <p:sp>
        <p:nvSpPr>
          <p:cNvPr id="17" name="Fußzeilenplatzhalter 4">
            <a:extLst>
              <a:ext uri="{FF2B5EF4-FFF2-40B4-BE49-F238E27FC236}">
                <a16:creationId xmlns:a16="http://schemas.microsoft.com/office/drawing/2014/main" xmlns="" id="{AADE7B5F-1271-4127-8E6B-44398A34206A}"/>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bg1"/>
                </a:solidFill>
              </a:defRPr>
            </a:lvl1pPr>
          </a:lstStyle>
          <a:p>
            <a:r>
              <a:rPr lang="de-DE"/>
              <a:t>- vertraulich -</a:t>
            </a:r>
            <a:endParaRPr lang="de-DE" dirty="0"/>
          </a:p>
        </p:txBody>
      </p:sp>
      <p:pic>
        <p:nvPicPr>
          <p:cNvPr id="15" name="Picture 14">
            <a:extLst>
              <a:ext uri="{FF2B5EF4-FFF2-40B4-BE49-F238E27FC236}">
                <a16:creationId xmlns:a16="http://schemas.microsoft.com/office/drawing/2014/main" xmlns="" id="{924D0CE3-8A5D-405C-91EF-15BA527F5DEA}"/>
              </a:ext>
            </a:extLst>
          </p:cNvPr>
          <p:cNvPicPr>
            <a:picLocks noChangeAspect="1"/>
          </p:cNvPicPr>
          <p:nvPr userDrawn="1"/>
        </p:nvPicPr>
        <p:blipFill>
          <a:blip r:embed="rId7"/>
          <a:stretch>
            <a:fillRect/>
          </a:stretch>
        </p:blipFill>
        <p:spPr>
          <a:xfrm>
            <a:off x="317146" y="6136290"/>
            <a:ext cx="2234385" cy="332021"/>
          </a:xfrm>
          <a:prstGeom prst="rect">
            <a:avLst/>
          </a:prstGeom>
        </p:spPr>
      </p:pic>
      <p:pic>
        <p:nvPicPr>
          <p:cNvPr id="18" name="Picture 17">
            <a:extLst>
              <a:ext uri="{FF2B5EF4-FFF2-40B4-BE49-F238E27FC236}">
                <a16:creationId xmlns:a16="http://schemas.microsoft.com/office/drawing/2014/main" xmlns="" id="{0D740426-94FC-40B1-A545-8B25FE1894BF}"/>
              </a:ext>
            </a:extLst>
          </p:cNvPr>
          <p:cNvPicPr>
            <a:picLocks noChangeAspect="1"/>
          </p:cNvPicPr>
          <p:nvPr userDrawn="1"/>
        </p:nvPicPr>
        <p:blipFill>
          <a:blip r:embed="rId8"/>
          <a:stretch>
            <a:fillRect/>
          </a:stretch>
        </p:blipFill>
        <p:spPr>
          <a:xfrm>
            <a:off x="9583580" y="6083525"/>
            <a:ext cx="2297454" cy="421200"/>
          </a:xfrm>
          <a:prstGeom prst="rect">
            <a:avLst/>
          </a:prstGeom>
        </p:spPr>
      </p:pic>
    </p:spTree>
    <p:extLst>
      <p:ext uri="{BB962C8B-B14F-4D97-AF65-F5344CB8AC3E}">
        <p14:creationId xmlns:p14="http://schemas.microsoft.com/office/powerpoint/2010/main" val="12568364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D. Green arrow two third">
    <p:bg>
      <p:bgPr>
        <a:solidFill>
          <a:schemeClr val="bg1"/>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19352816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0179" name="think-cell Slide" r:id="rId4" imgW="270" imgH="270" progId="TCLayout.ActiveDocument.1">
                  <p:embed/>
                </p:oleObj>
              </mc:Choice>
              <mc:Fallback>
                <p:oleObj name="think-cell Slide" r:id="rId4" imgW="270" imgH="270" progId="TCLayout.ActiveDocument.1">
                  <p:embed/>
                  <p:pic>
                    <p:nvPicPr>
                      <p:cNvPr id="4" name="Object 3"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2" name="Freeform 18"/>
          <p:cNvSpPr/>
          <p:nvPr userDrawn="1"/>
        </p:nvSpPr>
        <p:spPr bwMode="white">
          <a:xfrm>
            <a:off x="0" y="0"/>
            <a:ext cx="8446239" cy="6858000"/>
          </a:xfrm>
          <a:custGeom>
            <a:avLst/>
            <a:gdLst>
              <a:gd name="connsiteX0" fmla="*/ 0 w 8446239"/>
              <a:gd name="connsiteY0" fmla="*/ 0 h 6858000"/>
              <a:gd name="connsiteX1" fmla="*/ 7645979 w 8446239"/>
              <a:gd name="connsiteY1" fmla="*/ 0 h 6858000"/>
              <a:gd name="connsiteX2" fmla="*/ 8446239 w 8446239"/>
              <a:gd name="connsiteY2" fmla="*/ 3429000 h 6858000"/>
              <a:gd name="connsiteX3" fmla="*/ 7645979 w 8446239"/>
              <a:gd name="connsiteY3" fmla="*/ 6858000 h 6858000"/>
              <a:gd name="connsiteX4" fmla="*/ 0 w 8446239"/>
              <a:gd name="connsiteY4" fmla="*/ 6858000 h 6858000"/>
              <a:gd name="connsiteX5" fmla="*/ 0 w 8446239"/>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446239" h="6858000">
                <a:moveTo>
                  <a:pt x="0" y="0"/>
                </a:moveTo>
                <a:lnTo>
                  <a:pt x="7645979" y="0"/>
                </a:lnTo>
                <a:lnTo>
                  <a:pt x="8446239" y="3429000"/>
                </a:lnTo>
                <a:lnTo>
                  <a:pt x="7645979" y="6858000"/>
                </a:lnTo>
                <a:lnTo>
                  <a:pt x="0" y="6858000"/>
                </a:lnTo>
                <a:lnTo>
                  <a:pt x="0" y="0"/>
                </a:lnTo>
                <a:close/>
              </a:path>
            </a:pathLst>
          </a:cu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lnSpc>
                <a:spcPct val="90000"/>
              </a:lnSpc>
              <a:spcAft>
                <a:spcPts val="1000"/>
              </a:spcAft>
            </a:pPr>
            <a:endParaRPr lang="en-US" sz="1200" dirty="0">
              <a:solidFill>
                <a:schemeClr val="bg1"/>
              </a:solidFill>
              <a:latin typeface="+mn-lt"/>
              <a:ea typeface="+mn-ea"/>
              <a:cs typeface="+mn-cs"/>
              <a:sym typeface="+mn-lt"/>
            </a:endParaRPr>
          </a:p>
        </p:txBody>
      </p:sp>
      <p:pic>
        <p:nvPicPr>
          <p:cNvPr id="9" name="Picture 8"/>
          <p:cNvPicPr>
            <a:picLocks noChangeAspect="1"/>
          </p:cNvPicPr>
          <p:nvPr userDrawn="1"/>
        </p:nvPicPr>
        <p:blipFill rotWithShape="1">
          <a:blip r:embed="rId6">
            <a:extLst>
              <a:ext uri="{28A0092B-C50C-407E-A947-70E740481C1C}">
                <a14:useLocalDpi xmlns:a14="http://schemas.microsoft.com/office/drawing/2010/main" val="0"/>
              </a:ext>
            </a:extLst>
          </a:blip>
          <a:srcRect t="9052" b="6867"/>
          <a:stretch/>
        </p:blipFill>
        <p:spPr>
          <a:xfrm rot="120000">
            <a:off x="6567628" y="3407803"/>
            <a:ext cx="2694666" cy="3456551"/>
          </a:xfrm>
          <a:custGeom>
            <a:avLst/>
            <a:gdLst>
              <a:gd name="connsiteX0" fmla="*/ 2068299 w 2694666"/>
              <a:gd name="connsiteY0" fmla="*/ 0 h 3456551"/>
              <a:gd name="connsiteX1" fmla="*/ 2694666 w 2694666"/>
              <a:gd name="connsiteY1" fmla="*/ 0 h 3456551"/>
              <a:gd name="connsiteX2" fmla="*/ 2694666 w 2694666"/>
              <a:gd name="connsiteY2" fmla="*/ 3456551 h 3456551"/>
              <a:gd name="connsiteX3" fmla="*/ 1434992 w 2694666"/>
              <a:gd name="connsiteY3" fmla="*/ 3456551 h 3456551"/>
              <a:gd name="connsiteX4" fmla="*/ 0 w 2694666"/>
              <a:gd name="connsiteY4" fmla="*/ 0 h 3456551"/>
              <a:gd name="connsiteX5" fmla="*/ 1825478 w 2694666"/>
              <a:gd name="connsiteY5" fmla="*/ 0 h 3456551"/>
              <a:gd name="connsiteX6" fmla="*/ 1138791 w 2694666"/>
              <a:gd name="connsiteY6" fmla="*/ 3456551 h 3456551"/>
              <a:gd name="connsiteX7" fmla="*/ 0 w 2694666"/>
              <a:gd name="connsiteY7" fmla="*/ 3456551 h 3456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94666" h="3456551">
                <a:moveTo>
                  <a:pt x="2068299" y="0"/>
                </a:moveTo>
                <a:lnTo>
                  <a:pt x="2694666" y="0"/>
                </a:lnTo>
                <a:lnTo>
                  <a:pt x="2694666" y="3456551"/>
                </a:lnTo>
                <a:lnTo>
                  <a:pt x="1434992" y="3456551"/>
                </a:lnTo>
                <a:close/>
                <a:moveTo>
                  <a:pt x="0" y="0"/>
                </a:moveTo>
                <a:lnTo>
                  <a:pt x="1825478" y="0"/>
                </a:lnTo>
                <a:lnTo>
                  <a:pt x="1138791" y="3456551"/>
                </a:lnTo>
                <a:lnTo>
                  <a:pt x="0" y="3456551"/>
                </a:lnTo>
                <a:close/>
              </a:path>
            </a:pathLst>
          </a:custGeom>
        </p:spPr>
      </p:pic>
      <p:sp>
        <p:nvSpPr>
          <p:cNvPr id="5" name="Title 4"/>
          <p:cNvSpPr>
            <a:spLocks noGrp="1"/>
          </p:cNvSpPr>
          <p:nvPr>
            <p:ph type="title"/>
          </p:nvPr>
        </p:nvSpPr>
        <p:spPr>
          <a:xfrm>
            <a:off x="317146" y="324884"/>
            <a:ext cx="7169504" cy="369332"/>
          </a:xfrm>
        </p:spPr>
        <p:txBody>
          <a:bodyPr/>
          <a:lstStyle>
            <a:lvl1pPr>
              <a:defRPr>
                <a:solidFill>
                  <a:schemeClr val="bg1"/>
                </a:solidFill>
              </a:defRPr>
            </a:lvl1pPr>
          </a:lstStyle>
          <a:p>
            <a:r>
              <a:rPr lang="en-US"/>
              <a:t>Click to edit Master title style</a:t>
            </a:r>
          </a:p>
        </p:txBody>
      </p:sp>
      <p:sp>
        <p:nvSpPr>
          <p:cNvPr id="11" name="Slide number">
            <a:extLst>
              <a:ext uri="{FF2B5EF4-FFF2-40B4-BE49-F238E27FC236}">
                <a16:creationId xmlns:a16="http://schemas.microsoft.com/office/drawing/2014/main" xmlns="" id="{D75169AE-6945-4F62-B215-8DE94FE9C709}"/>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accent2"/>
                </a:solidFill>
              </a:rPr>
              <a:pPr marL="0" lvl="0" indent="0" algn="r">
                <a:buNone/>
              </a:pPr>
              <a:t>‹Nr.›</a:t>
            </a:fld>
            <a:endParaRPr lang="en-US" sz="900" noProof="0" dirty="0">
              <a:solidFill>
                <a:schemeClr val="accent2"/>
              </a:solidFill>
            </a:endParaRPr>
          </a:p>
        </p:txBody>
      </p:sp>
      <p:sp>
        <p:nvSpPr>
          <p:cNvPr id="14" name="Datumsplatzhalter 3">
            <a:extLst>
              <a:ext uri="{FF2B5EF4-FFF2-40B4-BE49-F238E27FC236}">
                <a16:creationId xmlns:a16="http://schemas.microsoft.com/office/drawing/2014/main" xmlns="" id="{E14439DE-2508-4F5A-9CD4-9EBC6BA8575E}"/>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accent2"/>
                </a:solidFill>
              </a:defRPr>
            </a:lvl1pPr>
          </a:lstStyle>
          <a:p>
            <a:fld id="{01764E08-05EF-4C68-BEB0-E09FA5E9D930}" type="datetime4">
              <a:rPr lang="de-DE" smtClean="0"/>
              <a:t>11. Mai 2020</a:t>
            </a:fld>
            <a:endParaRPr lang="de-DE" dirty="0"/>
          </a:p>
        </p:txBody>
      </p:sp>
      <p:sp>
        <p:nvSpPr>
          <p:cNvPr id="15" name="Fußzeilenplatzhalter 4">
            <a:extLst>
              <a:ext uri="{FF2B5EF4-FFF2-40B4-BE49-F238E27FC236}">
                <a16:creationId xmlns:a16="http://schemas.microsoft.com/office/drawing/2014/main" xmlns="" id="{E5F2F891-06F3-4F65-916E-74C37B015D90}"/>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accent2"/>
                </a:solidFill>
              </a:defRPr>
            </a:lvl1pPr>
          </a:lstStyle>
          <a:p>
            <a:r>
              <a:rPr lang="de-DE"/>
              <a:t>- vertraulich -</a:t>
            </a:r>
            <a:endParaRPr lang="de-DE" dirty="0"/>
          </a:p>
        </p:txBody>
      </p:sp>
      <p:pic>
        <p:nvPicPr>
          <p:cNvPr id="16" name="Picture 15">
            <a:extLst>
              <a:ext uri="{FF2B5EF4-FFF2-40B4-BE49-F238E27FC236}">
                <a16:creationId xmlns:a16="http://schemas.microsoft.com/office/drawing/2014/main" xmlns="" id="{2348B20F-BFB5-4917-9A6C-4636308370A7}"/>
              </a:ext>
            </a:extLst>
          </p:cNvPr>
          <p:cNvPicPr>
            <a:picLocks noChangeAspect="1"/>
          </p:cNvPicPr>
          <p:nvPr userDrawn="1"/>
        </p:nvPicPr>
        <p:blipFill>
          <a:blip r:embed="rId7"/>
          <a:stretch>
            <a:fillRect/>
          </a:stretch>
        </p:blipFill>
        <p:spPr>
          <a:xfrm>
            <a:off x="317146" y="6136200"/>
            <a:ext cx="2235600" cy="332201"/>
          </a:xfrm>
          <a:prstGeom prst="rect">
            <a:avLst/>
          </a:prstGeom>
        </p:spPr>
      </p:pic>
      <p:pic>
        <p:nvPicPr>
          <p:cNvPr id="18" name="Picture 17">
            <a:extLst>
              <a:ext uri="{FF2B5EF4-FFF2-40B4-BE49-F238E27FC236}">
                <a16:creationId xmlns:a16="http://schemas.microsoft.com/office/drawing/2014/main" xmlns="" id="{EC6CA426-BB32-4084-886A-398F0CCA0DB7}"/>
              </a:ext>
            </a:extLst>
          </p:cNvPr>
          <p:cNvPicPr>
            <a:picLocks noChangeAspect="1"/>
          </p:cNvPicPr>
          <p:nvPr userDrawn="1"/>
        </p:nvPicPr>
        <p:blipFill>
          <a:blip r:embed="rId8"/>
          <a:stretch>
            <a:fillRect/>
          </a:stretch>
        </p:blipFill>
        <p:spPr>
          <a:xfrm>
            <a:off x="9583580" y="6084095"/>
            <a:ext cx="2296476" cy="421021"/>
          </a:xfrm>
          <a:prstGeom prst="rect">
            <a:avLst/>
          </a:prstGeom>
        </p:spPr>
      </p:pic>
    </p:spTree>
    <p:extLst>
      <p:ext uri="{BB962C8B-B14F-4D97-AF65-F5344CB8AC3E}">
        <p14:creationId xmlns:p14="http://schemas.microsoft.com/office/powerpoint/2010/main" val="398493982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D. Big statement green">
    <p:bg>
      <p:bgPr>
        <a:solidFill>
          <a:schemeClr val="accent2"/>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270575820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1203"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1" name="Title 1"/>
          <p:cNvSpPr>
            <a:spLocks noGrp="1"/>
          </p:cNvSpPr>
          <p:nvPr>
            <p:ph type="title" hasCustomPrompt="1"/>
          </p:nvPr>
        </p:nvSpPr>
        <p:spPr>
          <a:xfrm>
            <a:off x="314325" y="3826333"/>
            <a:ext cx="11382375" cy="1606550"/>
          </a:xfrm>
        </p:spPr>
        <p:txBody>
          <a:bodyPr anchor="b">
            <a:noAutofit/>
          </a:bodyPr>
          <a:lstStyle>
            <a:lvl1pPr marL="0" algn="l" defTabSz="914400" rtl="0" eaLnBrk="1" fontAlgn="auto" latinLnBrk="0" hangingPunct="1">
              <a:lnSpc>
                <a:spcPts val="6000"/>
              </a:lnSpc>
              <a:spcBef>
                <a:spcPts val="0"/>
              </a:spcBef>
              <a:spcAft>
                <a:spcPts val="0"/>
              </a:spcAft>
              <a:defRPr lang="en-US" sz="5400" kern="1200" baseline="0" dirty="0">
                <a:solidFill>
                  <a:schemeClr val="bg1"/>
                </a:solidFill>
                <a:latin typeface="+mj-lt"/>
                <a:ea typeface="+mj-ea"/>
                <a:cs typeface="+mj-cs"/>
                <a:sym typeface="+mj-lt"/>
              </a:defRPr>
            </a:lvl1pPr>
          </a:lstStyle>
          <a:p>
            <a:r>
              <a:rPr lang="en-US" dirty="0"/>
              <a:t>Click to add big statement text</a:t>
            </a:r>
          </a:p>
        </p:txBody>
      </p:sp>
      <p:sp>
        <p:nvSpPr>
          <p:cNvPr id="7" name="Slide number">
            <a:extLst>
              <a:ext uri="{FF2B5EF4-FFF2-40B4-BE49-F238E27FC236}">
                <a16:creationId xmlns:a16="http://schemas.microsoft.com/office/drawing/2014/main" xmlns="" id="{72243E93-91AD-4F19-B1CB-79F5F7328BB2}"/>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bg1"/>
                </a:solidFill>
              </a:rPr>
              <a:pPr marL="0" lvl="0" indent="0" algn="r">
                <a:buNone/>
              </a:pPr>
              <a:t>‹Nr.›</a:t>
            </a:fld>
            <a:endParaRPr lang="en-US" sz="900" noProof="0" dirty="0">
              <a:solidFill>
                <a:schemeClr val="bg1"/>
              </a:solidFill>
            </a:endParaRPr>
          </a:p>
        </p:txBody>
      </p:sp>
      <p:sp>
        <p:nvSpPr>
          <p:cNvPr id="13" name="Datumsplatzhalter 3">
            <a:extLst>
              <a:ext uri="{FF2B5EF4-FFF2-40B4-BE49-F238E27FC236}">
                <a16:creationId xmlns:a16="http://schemas.microsoft.com/office/drawing/2014/main" xmlns="" id="{74593C74-39C9-42C3-99D4-95A630740CD6}"/>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bg1"/>
                </a:solidFill>
              </a:defRPr>
            </a:lvl1pPr>
          </a:lstStyle>
          <a:p>
            <a:fld id="{CE152A34-4DAF-4739-AE28-18FF1F4AEE6E}" type="datetime4">
              <a:rPr lang="de-DE" smtClean="0"/>
              <a:t>11. Mai 2020</a:t>
            </a:fld>
            <a:endParaRPr lang="de-DE" dirty="0"/>
          </a:p>
        </p:txBody>
      </p:sp>
      <p:sp>
        <p:nvSpPr>
          <p:cNvPr id="14" name="Fußzeilenplatzhalter 4">
            <a:extLst>
              <a:ext uri="{FF2B5EF4-FFF2-40B4-BE49-F238E27FC236}">
                <a16:creationId xmlns:a16="http://schemas.microsoft.com/office/drawing/2014/main" xmlns="" id="{63C06F5A-0B65-4C01-BDF9-D61BED0233C6}"/>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bg1"/>
                </a:solidFill>
              </a:defRPr>
            </a:lvl1pPr>
          </a:lstStyle>
          <a:p>
            <a:r>
              <a:rPr lang="de-DE"/>
              <a:t>- vertraulich -</a:t>
            </a:r>
            <a:endParaRPr lang="de-DE" dirty="0"/>
          </a:p>
        </p:txBody>
      </p:sp>
    </p:spTree>
    <p:extLst>
      <p:ext uri="{BB962C8B-B14F-4D97-AF65-F5344CB8AC3E}">
        <p14:creationId xmlns:p14="http://schemas.microsoft.com/office/powerpoint/2010/main" val="585075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Section header box">
    <p:bg bwMode="grayWhite">
      <p:bgPr>
        <a:solidFill>
          <a:schemeClr val="accent2"/>
        </a:solidFill>
        <a:effectLst/>
      </p:bgPr>
    </p:bg>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userDrawn="1">
            <p:custDataLst>
              <p:tags r:id="rId2"/>
            </p:custDataLst>
            <p:extLst>
              <p:ext uri="{D42A27DB-BD31-4B8C-83A1-F6EECF244321}">
                <p14:modId xmlns:p14="http://schemas.microsoft.com/office/powerpoint/2010/main" val="41598586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147" name="think-cell Slide" r:id="rId4" imgW="270" imgH="270" progId="TCLayout.ActiveDocument.1">
                  <p:embed/>
                </p:oleObj>
              </mc:Choice>
              <mc:Fallback>
                <p:oleObj name="think-cell Slide" r:id="rId4" imgW="270" imgH="270" progId="TCLayout.ActiveDocument.1">
                  <p:embed/>
                  <p:pic>
                    <p:nvPicPr>
                      <p:cNvPr id="6" name="Object 5"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hasCustomPrompt="1"/>
          </p:nvPr>
        </p:nvSpPr>
        <p:spPr bwMode="blackWhite">
          <a:xfrm>
            <a:off x="1284742" y="2668041"/>
            <a:ext cx="9620491" cy="3201026"/>
          </a:xfrm>
          <a:prstGeom prst="rect">
            <a:avLst/>
          </a:prstGeom>
          <a:ln w="9525">
            <a:solidFill>
              <a:schemeClr val="bg1"/>
            </a:solidFill>
          </a:ln>
        </p:spPr>
        <p:txBody>
          <a:bodyPr lIns="274320" tIns="274320" rIns="274320" bIns="137160" anchor="b">
            <a:noAutofit/>
          </a:bodyPr>
          <a:lstStyle>
            <a:lvl1pPr marL="0" algn="l" defTabSz="914400" rtl="0" eaLnBrk="1" fontAlgn="auto" latinLnBrk="0" hangingPunct="1">
              <a:lnSpc>
                <a:spcPts val="6000"/>
              </a:lnSpc>
              <a:spcBef>
                <a:spcPts val="0"/>
              </a:spcBef>
              <a:spcAft>
                <a:spcPts val="0"/>
              </a:spcAft>
              <a:defRPr lang="en-US" sz="5400" kern="1200" baseline="0" dirty="0">
                <a:solidFill>
                  <a:schemeClr val="bg1"/>
                </a:solidFill>
                <a:latin typeface="+mj-lt"/>
                <a:ea typeface="+mj-ea"/>
                <a:cs typeface="+mj-cs"/>
                <a:sym typeface="+mj-lt"/>
              </a:defRPr>
            </a:lvl1pPr>
          </a:lstStyle>
          <a:p>
            <a:r>
              <a:rPr lang="en-US" dirty="0"/>
              <a:t>Click to add big statement text</a:t>
            </a:r>
          </a:p>
        </p:txBody>
      </p:sp>
      <p:sp>
        <p:nvSpPr>
          <p:cNvPr id="59" name="Rectangle 58"/>
          <p:cNvSpPr/>
          <p:nvPr userDrawn="1"/>
        </p:nvSpPr>
        <p:spPr bwMode="white">
          <a:xfrm>
            <a:off x="1284743" y="1428131"/>
            <a:ext cx="947672" cy="947672"/>
          </a:xfrm>
          <a:prstGeom prst="rect">
            <a:avLst/>
          </a:prstGeom>
          <a:noFill/>
          <a:ln>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200" dirty="0">
              <a:solidFill>
                <a:schemeClr val="bg1"/>
              </a:solidFill>
              <a:latin typeface="+mn-lt"/>
              <a:ea typeface="+mn-ea"/>
              <a:cs typeface="+mn-cs"/>
              <a:sym typeface="+mn-lt"/>
            </a:endParaRPr>
          </a:p>
        </p:txBody>
      </p:sp>
      <p:sp>
        <p:nvSpPr>
          <p:cNvPr id="9" name="Slide number">
            <a:extLst>
              <a:ext uri="{FF2B5EF4-FFF2-40B4-BE49-F238E27FC236}">
                <a16:creationId xmlns:a16="http://schemas.microsoft.com/office/drawing/2014/main" xmlns="" id="{E7996608-AA5A-4ADD-98A8-591DD4A9B7B3}"/>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bg1"/>
                </a:solidFill>
              </a:rPr>
              <a:pPr marL="0" lvl="0" indent="0" algn="r">
                <a:buNone/>
              </a:pPr>
              <a:t>‹Nr.›</a:t>
            </a:fld>
            <a:endParaRPr lang="en-US" sz="900" noProof="0" dirty="0">
              <a:solidFill>
                <a:schemeClr val="bg1"/>
              </a:solidFill>
            </a:endParaRPr>
          </a:p>
        </p:txBody>
      </p:sp>
      <p:sp>
        <p:nvSpPr>
          <p:cNvPr id="14" name="Datumsplatzhalter 3">
            <a:extLst>
              <a:ext uri="{FF2B5EF4-FFF2-40B4-BE49-F238E27FC236}">
                <a16:creationId xmlns:a16="http://schemas.microsoft.com/office/drawing/2014/main" xmlns="" id="{6E9388BA-E53B-485D-A1E3-C8414A47D418}"/>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bg1"/>
                </a:solidFill>
              </a:defRPr>
            </a:lvl1pPr>
          </a:lstStyle>
          <a:p>
            <a:fld id="{96C153C0-50E9-4416-B503-F407AD157E31}" type="datetime4">
              <a:rPr lang="de-DE" smtClean="0"/>
              <a:t>11. Mai 2020</a:t>
            </a:fld>
            <a:endParaRPr lang="de-DE" dirty="0"/>
          </a:p>
        </p:txBody>
      </p:sp>
      <p:sp>
        <p:nvSpPr>
          <p:cNvPr id="15" name="Fußzeilenplatzhalter 4">
            <a:extLst>
              <a:ext uri="{FF2B5EF4-FFF2-40B4-BE49-F238E27FC236}">
                <a16:creationId xmlns:a16="http://schemas.microsoft.com/office/drawing/2014/main" xmlns="" id="{83DB33B3-13B6-41C2-9D98-E7F77E2708BA}"/>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bg1"/>
                </a:solidFill>
              </a:defRPr>
            </a:lvl1pPr>
          </a:lstStyle>
          <a:p>
            <a:r>
              <a:rPr lang="de-DE"/>
              <a:t>- vertraulich -</a:t>
            </a:r>
            <a:endParaRPr lang="de-DE" dirty="0"/>
          </a:p>
        </p:txBody>
      </p:sp>
    </p:spTree>
    <p:extLst>
      <p:ext uri="{BB962C8B-B14F-4D97-AF65-F5344CB8AC3E}">
        <p14:creationId xmlns:p14="http://schemas.microsoft.com/office/powerpoint/2010/main" val="71232340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D. Big statement icon">
    <p:bg>
      <p:bgPr>
        <a:solidFill>
          <a:schemeClr val="bg1"/>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64323781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2227"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Rectangle 5"/>
          <p:cNvSpPr/>
          <p:nvPr userDrawn="1"/>
        </p:nvSpPr>
        <p:spPr bwMode="white">
          <a:xfrm>
            <a:off x="314325" y="625475"/>
            <a:ext cx="932688" cy="93268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200" dirty="0">
              <a:solidFill>
                <a:schemeClr val="bg1"/>
              </a:solidFill>
              <a:latin typeface="+mn-lt"/>
              <a:ea typeface="+mn-ea"/>
              <a:cs typeface="+mn-cs"/>
              <a:sym typeface="+mn-lt"/>
            </a:endParaRPr>
          </a:p>
        </p:txBody>
      </p:sp>
      <p:sp>
        <p:nvSpPr>
          <p:cNvPr id="7" name="Title 1"/>
          <p:cNvSpPr>
            <a:spLocks noGrp="1"/>
          </p:cNvSpPr>
          <p:nvPr>
            <p:ph type="title" hasCustomPrompt="1"/>
          </p:nvPr>
        </p:nvSpPr>
        <p:spPr>
          <a:xfrm>
            <a:off x="314325" y="3826333"/>
            <a:ext cx="11553825" cy="1606550"/>
          </a:xfrm>
          <a:prstGeom prst="rect">
            <a:avLst/>
          </a:prstGeom>
        </p:spPr>
        <p:txBody>
          <a:bodyPr anchor="b">
            <a:noAutofit/>
          </a:bodyPr>
          <a:lstStyle>
            <a:lvl1pPr marL="0" algn="l" defTabSz="914400" rtl="0" eaLnBrk="1" fontAlgn="auto" latinLnBrk="0" hangingPunct="1">
              <a:lnSpc>
                <a:spcPts val="6000"/>
              </a:lnSpc>
              <a:spcBef>
                <a:spcPts val="0"/>
              </a:spcBef>
              <a:spcAft>
                <a:spcPts val="0"/>
              </a:spcAft>
              <a:defRPr lang="en-US" sz="5400" kern="1200" baseline="0" dirty="0">
                <a:solidFill>
                  <a:srgbClr val="575757"/>
                </a:solidFill>
                <a:latin typeface="+mj-lt"/>
                <a:ea typeface="+mj-ea"/>
                <a:cs typeface="+mj-cs"/>
                <a:sym typeface="+mj-lt"/>
              </a:defRPr>
            </a:lvl1pPr>
          </a:lstStyle>
          <a:p>
            <a:r>
              <a:rPr lang="en-US" dirty="0"/>
              <a:t>Click to add big statement text</a:t>
            </a:r>
          </a:p>
        </p:txBody>
      </p:sp>
      <p:sp>
        <p:nvSpPr>
          <p:cNvPr id="8" name="Slide number">
            <a:extLst>
              <a:ext uri="{FF2B5EF4-FFF2-40B4-BE49-F238E27FC236}">
                <a16:creationId xmlns:a16="http://schemas.microsoft.com/office/drawing/2014/main" xmlns="" id="{59925F7B-0029-43F9-A85D-EEF38176AC87}"/>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accent2"/>
                </a:solidFill>
              </a:rPr>
              <a:pPr marL="0" lvl="0" indent="0" algn="r">
                <a:buNone/>
              </a:pPr>
              <a:t>‹Nr.›</a:t>
            </a:fld>
            <a:endParaRPr lang="en-US" sz="900" noProof="0" dirty="0">
              <a:solidFill>
                <a:schemeClr val="accent2"/>
              </a:solidFill>
            </a:endParaRPr>
          </a:p>
        </p:txBody>
      </p:sp>
      <p:sp>
        <p:nvSpPr>
          <p:cNvPr id="10" name="Datumsplatzhalter 3">
            <a:extLst>
              <a:ext uri="{FF2B5EF4-FFF2-40B4-BE49-F238E27FC236}">
                <a16:creationId xmlns:a16="http://schemas.microsoft.com/office/drawing/2014/main" xmlns="" id="{57E0E627-F313-4DF5-B342-10B45BEB4C0E}"/>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accent2"/>
                </a:solidFill>
              </a:defRPr>
            </a:lvl1pPr>
          </a:lstStyle>
          <a:p>
            <a:fld id="{A8340161-EAAD-4191-9E0D-BB40B10F1AE5}" type="datetime4">
              <a:rPr lang="de-DE" smtClean="0"/>
              <a:t>11. Mai 2020</a:t>
            </a:fld>
            <a:endParaRPr lang="de-DE" dirty="0"/>
          </a:p>
        </p:txBody>
      </p:sp>
      <p:sp>
        <p:nvSpPr>
          <p:cNvPr id="12" name="Fußzeilenplatzhalter 4">
            <a:extLst>
              <a:ext uri="{FF2B5EF4-FFF2-40B4-BE49-F238E27FC236}">
                <a16:creationId xmlns:a16="http://schemas.microsoft.com/office/drawing/2014/main" xmlns="" id="{1196C31A-16A9-4C09-977A-8BBC83D405BD}"/>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accent2"/>
                </a:solidFill>
              </a:defRPr>
            </a:lvl1pPr>
          </a:lstStyle>
          <a:p>
            <a:r>
              <a:rPr lang="de-DE"/>
              <a:t>- vertraulich -</a:t>
            </a:r>
            <a:endParaRPr lang="de-DE" dirty="0"/>
          </a:p>
        </p:txBody>
      </p:sp>
    </p:spTree>
    <p:extLst>
      <p:ext uri="{BB962C8B-B14F-4D97-AF65-F5344CB8AC3E}">
        <p14:creationId xmlns:p14="http://schemas.microsoft.com/office/powerpoint/2010/main" val="393619210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D. Quote">
    <p:bg>
      <p:bgPr>
        <a:solidFill>
          <a:srgbClr val="1C1C1C"/>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135421459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3251" name="think-cell Slide" r:id="rId4" imgW="384" imgH="384" progId="TCLayout.ActiveDocument.1">
                  <p:embed/>
                </p:oleObj>
              </mc:Choice>
              <mc:Fallback>
                <p:oleObj name="think-cell Slide" r:id="rId4" imgW="384" imgH="384" progId="TCLayout.ActiveDocument.1">
                  <p:embed/>
                  <p:pic>
                    <p:nvPicPr>
                      <p:cNvPr id="3" name="Object 2" hidden="1"/>
                      <p:cNvPicPr/>
                      <p:nvPr/>
                    </p:nvPicPr>
                    <p:blipFill>
                      <a:blip r:embed="rId5"/>
                      <a:stretch>
                        <a:fillRect/>
                      </a:stretch>
                    </p:blipFill>
                    <p:spPr>
                      <a:xfrm>
                        <a:off x="1588" y="1588"/>
                        <a:ext cx="1587" cy="1587"/>
                      </a:xfrm>
                      <a:prstGeom prst="rect">
                        <a:avLst/>
                      </a:prstGeom>
                    </p:spPr>
                  </p:pic>
                </p:oleObj>
              </mc:Fallback>
            </mc:AlternateContent>
          </a:graphicData>
        </a:graphic>
      </p:graphicFrame>
      <p:pic>
        <p:nvPicPr>
          <p:cNvPr id="7" name="Picture 6"/>
          <p:cNvPicPr>
            <a:picLocks noChangeAspect="1"/>
          </p:cNvPicPr>
          <p:nvPr userDrawn="1"/>
        </p:nvPicPr>
        <p:blipFill rotWithShape="1">
          <a:blip r:embed="rId6">
            <a:extLst>
              <a:ext uri="{28A0092B-C50C-407E-A947-70E740481C1C}">
                <a14:useLocalDpi xmlns:a14="http://schemas.microsoft.com/office/drawing/2010/main" val="0"/>
              </a:ext>
            </a:extLst>
          </a:blip>
          <a:srcRect r="3634" b="1258"/>
          <a:stretch/>
        </p:blipFill>
        <p:spPr>
          <a:xfrm rot="16200000" flipH="1">
            <a:off x="6797461" y="101443"/>
            <a:ext cx="769257" cy="10019821"/>
          </a:xfrm>
          <a:custGeom>
            <a:avLst/>
            <a:gdLst>
              <a:gd name="connsiteX0" fmla="*/ 0 w 769257"/>
              <a:gd name="connsiteY0" fmla="*/ 0 h 10019821"/>
              <a:gd name="connsiteX1" fmla="*/ 0 w 769257"/>
              <a:gd name="connsiteY1" fmla="*/ 4631160 h 10019821"/>
              <a:gd name="connsiteX2" fmla="*/ 216750 w 769257"/>
              <a:gd name="connsiteY2" fmla="*/ 999646 h 10019821"/>
              <a:gd name="connsiteX3" fmla="*/ 197800 w 769257"/>
              <a:gd name="connsiteY3" fmla="*/ 10019821 h 10019821"/>
              <a:gd name="connsiteX4" fmla="*/ 769257 w 769257"/>
              <a:gd name="connsiteY4" fmla="*/ 10019821 h 10019821"/>
              <a:gd name="connsiteX5" fmla="*/ 769257 w 769257"/>
              <a:gd name="connsiteY5" fmla="*/ 0 h 100198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9257" h="10019821">
                <a:moveTo>
                  <a:pt x="0" y="0"/>
                </a:moveTo>
                <a:lnTo>
                  <a:pt x="0" y="4631160"/>
                </a:lnTo>
                <a:lnTo>
                  <a:pt x="216750" y="999646"/>
                </a:lnTo>
                <a:lnTo>
                  <a:pt x="197800" y="10019821"/>
                </a:lnTo>
                <a:lnTo>
                  <a:pt x="769257" y="10019821"/>
                </a:lnTo>
                <a:lnTo>
                  <a:pt x="769257" y="0"/>
                </a:lnTo>
                <a:close/>
              </a:path>
            </a:pathLst>
          </a:custGeom>
        </p:spPr>
      </p:pic>
      <p:sp>
        <p:nvSpPr>
          <p:cNvPr id="59" name="Freeform 58"/>
          <p:cNvSpPr>
            <a:spLocks/>
          </p:cNvSpPr>
          <p:nvPr/>
        </p:nvSpPr>
        <p:spPr bwMode="white">
          <a:xfrm flipH="1">
            <a:off x="0" y="0"/>
            <a:ext cx="12192000" cy="5867335"/>
          </a:xfrm>
          <a:custGeom>
            <a:avLst/>
            <a:gdLst>
              <a:gd name="connsiteX0" fmla="*/ 12192000 w 12192000"/>
              <a:gd name="connsiteY0" fmla="*/ 0 h 5867335"/>
              <a:gd name="connsiteX1" fmla="*/ 0 w 12192000"/>
              <a:gd name="connsiteY1" fmla="*/ 0 h 5867335"/>
              <a:gd name="connsiteX2" fmla="*/ 0 w 12192000"/>
              <a:gd name="connsiteY2" fmla="*/ 4945992 h 5867335"/>
              <a:gd name="connsiteX3" fmla="*/ 9041587 w 12192000"/>
              <a:gd name="connsiteY3" fmla="*/ 4945992 h 5867335"/>
              <a:gd name="connsiteX4" fmla="*/ 9974275 w 12192000"/>
              <a:gd name="connsiteY4" fmla="*/ 5867335 h 5867335"/>
              <a:gd name="connsiteX5" fmla="*/ 9974275 w 12192000"/>
              <a:gd name="connsiteY5" fmla="*/ 4945992 h 5867335"/>
              <a:gd name="connsiteX6" fmla="*/ 12192000 w 12192000"/>
              <a:gd name="connsiteY6" fmla="*/ 4945992 h 5867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5867335">
                <a:moveTo>
                  <a:pt x="12192000" y="0"/>
                </a:moveTo>
                <a:lnTo>
                  <a:pt x="0" y="0"/>
                </a:lnTo>
                <a:lnTo>
                  <a:pt x="0" y="4945992"/>
                </a:lnTo>
                <a:lnTo>
                  <a:pt x="9041587" y="4945992"/>
                </a:lnTo>
                <a:lnTo>
                  <a:pt x="9974275" y="5867335"/>
                </a:lnTo>
                <a:lnTo>
                  <a:pt x="9974275" y="4945992"/>
                </a:lnTo>
                <a:lnTo>
                  <a:pt x="12192000" y="4945992"/>
                </a:lnTo>
                <a:close/>
              </a:path>
            </a:pathLst>
          </a:custGeom>
          <a:solidFill>
            <a:schemeClr val="accent2"/>
          </a:solidFill>
          <a:ln>
            <a:noFill/>
          </a:ln>
          <a:effectLst/>
        </p:spPr>
        <p:txBody>
          <a:bodyPr vert="horz" wrap="square" lIns="91440" tIns="45720" rIns="91440" bIns="45720" numCol="1" anchor="t" anchorCtr="0" compatLnSpc="1">
            <a:prstTxWarp prst="textNoShape">
              <a:avLst/>
            </a:prstTxWarp>
            <a:noAutofit/>
          </a:bodyPr>
          <a:lstStyle/>
          <a:p>
            <a:endParaRPr lang="en-US" dirty="0">
              <a:latin typeface="+mn-lt"/>
              <a:ea typeface="+mn-ea"/>
              <a:cs typeface="+mn-cs"/>
              <a:sym typeface="+mn-lt"/>
            </a:endParaRPr>
          </a:p>
        </p:txBody>
      </p:sp>
      <p:sp>
        <p:nvSpPr>
          <p:cNvPr id="9" name="Slide number">
            <a:extLst>
              <a:ext uri="{FF2B5EF4-FFF2-40B4-BE49-F238E27FC236}">
                <a16:creationId xmlns:a16="http://schemas.microsoft.com/office/drawing/2014/main" xmlns="" id="{02284557-AFF4-4612-86E8-AEE0C1D10BD7}"/>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bg1"/>
                </a:solidFill>
              </a:rPr>
              <a:pPr marL="0" lvl="0" indent="0" algn="r">
                <a:buNone/>
              </a:pPr>
              <a:t>‹Nr.›</a:t>
            </a:fld>
            <a:endParaRPr lang="en-US" sz="900" noProof="0" dirty="0">
              <a:solidFill>
                <a:schemeClr val="bg1"/>
              </a:solidFill>
            </a:endParaRPr>
          </a:p>
        </p:txBody>
      </p:sp>
      <p:sp>
        <p:nvSpPr>
          <p:cNvPr id="11" name="Datumsplatzhalter 3">
            <a:extLst>
              <a:ext uri="{FF2B5EF4-FFF2-40B4-BE49-F238E27FC236}">
                <a16:creationId xmlns:a16="http://schemas.microsoft.com/office/drawing/2014/main" xmlns="" id="{4F8B17D9-9AEE-4F91-A7CA-C86CF410AE4C}"/>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bg1"/>
                </a:solidFill>
              </a:defRPr>
            </a:lvl1pPr>
          </a:lstStyle>
          <a:p>
            <a:fld id="{B7782EE8-EF50-4B02-A74C-D07DF97A10B2}" type="datetime4">
              <a:rPr lang="de-DE" smtClean="0"/>
              <a:t>11. Mai 2020</a:t>
            </a:fld>
            <a:endParaRPr lang="de-DE" dirty="0"/>
          </a:p>
        </p:txBody>
      </p:sp>
      <p:sp>
        <p:nvSpPr>
          <p:cNvPr id="12" name="Fußzeilenplatzhalter 4">
            <a:extLst>
              <a:ext uri="{FF2B5EF4-FFF2-40B4-BE49-F238E27FC236}">
                <a16:creationId xmlns:a16="http://schemas.microsoft.com/office/drawing/2014/main" xmlns="" id="{56D157D1-29EA-4DF8-8A5E-6B66A4D01E6A}"/>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bg1"/>
                </a:solidFill>
              </a:defRPr>
            </a:lvl1pPr>
          </a:lstStyle>
          <a:p>
            <a:r>
              <a:rPr lang="de-DE"/>
              <a:t>- vertraulich -</a:t>
            </a:r>
            <a:endParaRPr lang="de-DE" dirty="0"/>
          </a:p>
        </p:txBody>
      </p:sp>
    </p:spTree>
    <p:extLst>
      <p:ext uri="{BB962C8B-B14F-4D97-AF65-F5344CB8AC3E}">
        <p14:creationId xmlns:p14="http://schemas.microsoft.com/office/powerpoint/2010/main" val="374194137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D. Special gray">
    <p:bg>
      <p:bgPr>
        <a:solidFill>
          <a:schemeClr val="tx1">
            <a:lumMod val="50000"/>
          </a:schemeClr>
        </a:solidFill>
        <a:effectLst/>
      </p:bgPr>
    </p:bg>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userDrawn="1">
            <p:custDataLst>
              <p:tags r:id="rId2"/>
            </p:custDataLst>
            <p:extLst>
              <p:ext uri="{D42A27DB-BD31-4B8C-83A1-F6EECF244321}">
                <p14:modId xmlns:p14="http://schemas.microsoft.com/office/powerpoint/2010/main" val="2017369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4275" name="think-cell Slide" r:id="rId4" imgW="270" imgH="270" progId="TCLayout.ActiveDocument.1">
                  <p:embed/>
                </p:oleObj>
              </mc:Choice>
              <mc:Fallback>
                <p:oleObj name="think-cell Slide" r:id="rId4" imgW="270" imgH="270" progId="TCLayout.ActiveDocument.1">
                  <p:embed/>
                  <p:pic>
                    <p:nvPicPr>
                      <p:cNvPr id="6" name="Object 5"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7" name="Slide number">
            <a:extLst>
              <a:ext uri="{FF2B5EF4-FFF2-40B4-BE49-F238E27FC236}">
                <a16:creationId xmlns:a16="http://schemas.microsoft.com/office/drawing/2014/main" xmlns="" id="{E66F4263-41B1-4193-8DCA-1DAF1A967100}"/>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bg1"/>
                </a:solidFill>
              </a:rPr>
              <a:pPr marL="0" lvl="0" indent="0" algn="r">
                <a:buNone/>
              </a:pPr>
              <a:t>‹Nr.›</a:t>
            </a:fld>
            <a:endParaRPr lang="en-US" sz="900" noProof="0" dirty="0">
              <a:solidFill>
                <a:schemeClr val="bg1"/>
              </a:solidFill>
            </a:endParaRPr>
          </a:p>
        </p:txBody>
      </p:sp>
      <p:sp>
        <p:nvSpPr>
          <p:cNvPr id="10" name="Datumsplatzhalter 3">
            <a:extLst>
              <a:ext uri="{FF2B5EF4-FFF2-40B4-BE49-F238E27FC236}">
                <a16:creationId xmlns:a16="http://schemas.microsoft.com/office/drawing/2014/main" xmlns="" id="{0C6558A2-E740-48A9-BF6A-7A54568F81BC}"/>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bg1"/>
                </a:solidFill>
              </a:defRPr>
            </a:lvl1pPr>
          </a:lstStyle>
          <a:p>
            <a:fld id="{F3AEE1E4-5442-4D3E-A661-C6E4EC49F1BB}" type="datetime4">
              <a:rPr lang="de-DE" smtClean="0"/>
              <a:t>11. Mai 2020</a:t>
            </a:fld>
            <a:endParaRPr lang="de-DE" dirty="0"/>
          </a:p>
        </p:txBody>
      </p:sp>
      <p:sp>
        <p:nvSpPr>
          <p:cNvPr id="12" name="Fußzeilenplatzhalter 4">
            <a:extLst>
              <a:ext uri="{FF2B5EF4-FFF2-40B4-BE49-F238E27FC236}">
                <a16:creationId xmlns:a16="http://schemas.microsoft.com/office/drawing/2014/main" xmlns="" id="{BA6CBD4A-F23C-4EBA-86DE-C37EA6D0589E}"/>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bg1"/>
                </a:solidFill>
              </a:defRPr>
            </a:lvl1pPr>
          </a:lstStyle>
          <a:p>
            <a:r>
              <a:rPr lang="de-DE"/>
              <a:t>- vertraulich -</a:t>
            </a:r>
            <a:endParaRPr lang="de-DE" dirty="0"/>
          </a:p>
        </p:txBody>
      </p:sp>
      <p:pic>
        <p:nvPicPr>
          <p:cNvPr id="14" name="Picture 13">
            <a:extLst>
              <a:ext uri="{FF2B5EF4-FFF2-40B4-BE49-F238E27FC236}">
                <a16:creationId xmlns:a16="http://schemas.microsoft.com/office/drawing/2014/main" xmlns="" id="{9E876FBE-FB6F-462F-B16B-470312B2A3C2}"/>
              </a:ext>
            </a:extLst>
          </p:cNvPr>
          <p:cNvPicPr>
            <a:picLocks noChangeAspect="1"/>
          </p:cNvPicPr>
          <p:nvPr userDrawn="1"/>
        </p:nvPicPr>
        <p:blipFill>
          <a:blip r:embed="rId6"/>
          <a:stretch>
            <a:fillRect/>
          </a:stretch>
        </p:blipFill>
        <p:spPr>
          <a:xfrm>
            <a:off x="317146" y="6136290"/>
            <a:ext cx="2234385" cy="332021"/>
          </a:xfrm>
          <a:prstGeom prst="rect">
            <a:avLst/>
          </a:prstGeom>
        </p:spPr>
      </p:pic>
      <p:pic>
        <p:nvPicPr>
          <p:cNvPr id="13" name="Picture 12">
            <a:extLst>
              <a:ext uri="{FF2B5EF4-FFF2-40B4-BE49-F238E27FC236}">
                <a16:creationId xmlns:a16="http://schemas.microsoft.com/office/drawing/2014/main" xmlns="" id="{BA147371-A731-48A8-B6AE-3B1702A728F4}"/>
              </a:ext>
            </a:extLst>
          </p:cNvPr>
          <p:cNvPicPr>
            <a:picLocks noChangeAspect="1"/>
          </p:cNvPicPr>
          <p:nvPr userDrawn="1"/>
        </p:nvPicPr>
        <p:blipFill>
          <a:blip r:embed="rId7"/>
          <a:stretch>
            <a:fillRect/>
          </a:stretch>
        </p:blipFill>
        <p:spPr>
          <a:xfrm>
            <a:off x="9583580" y="6083525"/>
            <a:ext cx="2297454" cy="421200"/>
          </a:xfrm>
          <a:prstGeom prst="rect">
            <a:avLst/>
          </a:prstGeom>
        </p:spPr>
      </p:pic>
    </p:spTree>
    <p:extLst>
      <p:ext uri="{BB962C8B-B14F-4D97-AF65-F5344CB8AC3E}">
        <p14:creationId xmlns:p14="http://schemas.microsoft.com/office/powerpoint/2010/main" val="254837553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D. Table of contents">
    <p:bg>
      <p:bgPr>
        <a:solidFill>
          <a:schemeClr val="accent2"/>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10893360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5299"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3" name="Freeform 12"/>
          <p:cNvSpPr/>
          <p:nvPr/>
        </p:nvSpPr>
        <p:spPr bwMode="ltGray">
          <a:xfrm>
            <a:off x="0" y="0"/>
            <a:ext cx="4088312" cy="6858000"/>
          </a:xfrm>
          <a:custGeom>
            <a:avLst/>
            <a:gdLst>
              <a:gd name="connsiteX0" fmla="*/ 0 w 4088312"/>
              <a:gd name="connsiteY0" fmla="*/ 0 h 6858000"/>
              <a:gd name="connsiteX1" fmla="*/ 3264933 w 4088312"/>
              <a:gd name="connsiteY1" fmla="*/ 0 h 6858000"/>
              <a:gd name="connsiteX2" fmla="*/ 4088312 w 4088312"/>
              <a:gd name="connsiteY2" fmla="*/ 3429000 h 6858000"/>
              <a:gd name="connsiteX3" fmla="*/ 3264933 w 4088312"/>
              <a:gd name="connsiteY3" fmla="*/ 6858000 h 6858000"/>
              <a:gd name="connsiteX4" fmla="*/ 0 w 4088312"/>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88312" h="6858000">
                <a:moveTo>
                  <a:pt x="0" y="0"/>
                </a:moveTo>
                <a:lnTo>
                  <a:pt x="3264933" y="0"/>
                </a:lnTo>
                <a:lnTo>
                  <a:pt x="4088312" y="3429000"/>
                </a:lnTo>
                <a:lnTo>
                  <a:pt x="3264933"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nSpc>
                <a:spcPct val="90000"/>
              </a:lnSpc>
              <a:spcAft>
                <a:spcPts val="1000"/>
              </a:spcAft>
            </a:pPr>
            <a:endParaRPr lang="en-US" sz="1200" dirty="0">
              <a:solidFill>
                <a:prstClr val="white"/>
              </a:solidFill>
              <a:latin typeface="+mn-lt"/>
              <a:ea typeface="+mn-ea"/>
              <a:cs typeface="+mn-cs"/>
              <a:sym typeface="+mn-lt"/>
            </a:endParaRPr>
          </a:p>
        </p:txBody>
      </p:sp>
      <p:sp>
        <p:nvSpPr>
          <p:cNvPr id="17" name="Freeform 12"/>
          <p:cNvSpPr/>
          <p:nvPr userDrawn="1"/>
        </p:nvSpPr>
        <p:spPr bwMode="ltGray">
          <a:xfrm>
            <a:off x="0" y="0"/>
            <a:ext cx="4088312" cy="6858000"/>
          </a:xfrm>
          <a:custGeom>
            <a:avLst/>
            <a:gdLst>
              <a:gd name="connsiteX0" fmla="*/ 0 w 4088312"/>
              <a:gd name="connsiteY0" fmla="*/ 0 h 6858000"/>
              <a:gd name="connsiteX1" fmla="*/ 3264933 w 4088312"/>
              <a:gd name="connsiteY1" fmla="*/ 0 h 6858000"/>
              <a:gd name="connsiteX2" fmla="*/ 4088312 w 4088312"/>
              <a:gd name="connsiteY2" fmla="*/ 3429000 h 6858000"/>
              <a:gd name="connsiteX3" fmla="*/ 3264933 w 4088312"/>
              <a:gd name="connsiteY3" fmla="*/ 6858000 h 6858000"/>
              <a:gd name="connsiteX4" fmla="*/ 0 w 4088312"/>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88312" h="6858000">
                <a:moveTo>
                  <a:pt x="0" y="0"/>
                </a:moveTo>
                <a:lnTo>
                  <a:pt x="3264933" y="0"/>
                </a:lnTo>
                <a:lnTo>
                  <a:pt x="4088312" y="3429000"/>
                </a:lnTo>
                <a:lnTo>
                  <a:pt x="3264933"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nSpc>
                <a:spcPct val="90000"/>
              </a:lnSpc>
              <a:spcAft>
                <a:spcPts val="1000"/>
              </a:spcAft>
            </a:pPr>
            <a:endParaRPr lang="en-US" sz="1200" dirty="0">
              <a:solidFill>
                <a:prstClr val="white"/>
              </a:solidFill>
              <a:latin typeface="+mn-lt"/>
              <a:ea typeface="+mn-ea"/>
              <a:cs typeface="+mn-cs"/>
              <a:sym typeface="+mn-lt"/>
            </a:endParaRPr>
          </a:p>
        </p:txBody>
      </p:sp>
      <p:sp>
        <p:nvSpPr>
          <p:cNvPr id="20" name="TextBox 19"/>
          <p:cNvSpPr txBox="1"/>
          <p:nvPr userDrawn="1"/>
        </p:nvSpPr>
        <p:spPr>
          <a:xfrm>
            <a:off x="317147" y="2577934"/>
            <a:ext cx="3132254" cy="1761764"/>
          </a:xfrm>
          <a:prstGeom prst="rect">
            <a:avLst/>
          </a:prstGeom>
          <a:noFill/>
        </p:spPr>
        <p:txBody>
          <a:bodyPr wrap="square" lIns="0" tIns="0" rIns="0" bIns="0" rtlCol="0" anchor="ctr">
            <a:spAutoFit/>
          </a:bodyPr>
          <a:lstStyle/>
          <a:p>
            <a:pPr marL="0" indent="0">
              <a:lnSpc>
                <a:spcPct val="106000"/>
              </a:lnSpc>
              <a:spcAft>
                <a:spcPts val="700"/>
              </a:spcAft>
              <a:buFontTx/>
              <a:buNone/>
            </a:pPr>
            <a:r>
              <a:rPr lang="en-US" sz="5400" b="1" dirty="0">
                <a:solidFill>
                  <a:srgbClr val="575757"/>
                </a:solidFill>
                <a:latin typeface="+mn-lt"/>
                <a:ea typeface="+mn-ea"/>
                <a:cs typeface="+mn-cs"/>
                <a:sym typeface="+mn-lt"/>
              </a:rPr>
              <a:t>Table of contents</a:t>
            </a:r>
          </a:p>
        </p:txBody>
      </p:sp>
      <p:sp>
        <p:nvSpPr>
          <p:cNvPr id="12" name="Slide number">
            <a:extLst>
              <a:ext uri="{FF2B5EF4-FFF2-40B4-BE49-F238E27FC236}">
                <a16:creationId xmlns:a16="http://schemas.microsoft.com/office/drawing/2014/main" xmlns="" id="{122B3E81-63F1-48EB-B3DE-DFE1E6938047}"/>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bg1"/>
                </a:solidFill>
              </a:rPr>
              <a:pPr marL="0" lvl="0" indent="0" algn="r">
                <a:buNone/>
              </a:pPr>
              <a:t>‹Nr.›</a:t>
            </a:fld>
            <a:endParaRPr lang="en-US" sz="900" noProof="0" dirty="0">
              <a:solidFill>
                <a:schemeClr val="bg1"/>
              </a:solidFill>
            </a:endParaRPr>
          </a:p>
        </p:txBody>
      </p:sp>
      <p:sp>
        <p:nvSpPr>
          <p:cNvPr id="15" name="Datumsplatzhalter 3">
            <a:extLst>
              <a:ext uri="{FF2B5EF4-FFF2-40B4-BE49-F238E27FC236}">
                <a16:creationId xmlns:a16="http://schemas.microsoft.com/office/drawing/2014/main" xmlns="" id="{D9B67EA2-1E1C-40B6-8C99-46478DC83580}"/>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bg1"/>
                </a:solidFill>
              </a:defRPr>
            </a:lvl1pPr>
          </a:lstStyle>
          <a:p>
            <a:fld id="{23C9823A-8678-49BA-A8D4-106309C061E2}" type="datetime4">
              <a:rPr lang="de-DE" smtClean="0"/>
              <a:t>11. Mai 2020</a:t>
            </a:fld>
            <a:endParaRPr lang="de-DE" dirty="0"/>
          </a:p>
        </p:txBody>
      </p:sp>
      <p:sp>
        <p:nvSpPr>
          <p:cNvPr id="16" name="Fußzeilenplatzhalter 4">
            <a:extLst>
              <a:ext uri="{FF2B5EF4-FFF2-40B4-BE49-F238E27FC236}">
                <a16:creationId xmlns:a16="http://schemas.microsoft.com/office/drawing/2014/main" xmlns="" id="{2D265177-A518-4959-B994-5A7EFE51C717}"/>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bg1"/>
                </a:solidFill>
              </a:defRPr>
            </a:lvl1pPr>
          </a:lstStyle>
          <a:p>
            <a:r>
              <a:rPr lang="de-DE"/>
              <a:t>- vertraulich -</a:t>
            </a:r>
            <a:endParaRPr lang="de-DE" dirty="0"/>
          </a:p>
        </p:txBody>
      </p:sp>
      <p:pic>
        <p:nvPicPr>
          <p:cNvPr id="19" name="Picture 18">
            <a:extLst>
              <a:ext uri="{FF2B5EF4-FFF2-40B4-BE49-F238E27FC236}">
                <a16:creationId xmlns:a16="http://schemas.microsoft.com/office/drawing/2014/main" xmlns="" id="{06F8DA03-9998-4FBA-9177-B359C0FDC158}"/>
              </a:ext>
            </a:extLst>
          </p:cNvPr>
          <p:cNvPicPr>
            <a:picLocks noChangeAspect="1"/>
          </p:cNvPicPr>
          <p:nvPr userDrawn="1"/>
        </p:nvPicPr>
        <p:blipFill>
          <a:blip r:embed="rId6"/>
          <a:stretch>
            <a:fillRect/>
          </a:stretch>
        </p:blipFill>
        <p:spPr>
          <a:xfrm>
            <a:off x="317146" y="6136290"/>
            <a:ext cx="2234385" cy="332021"/>
          </a:xfrm>
          <a:prstGeom prst="rect">
            <a:avLst/>
          </a:prstGeom>
        </p:spPr>
      </p:pic>
      <p:pic>
        <p:nvPicPr>
          <p:cNvPr id="18" name="Picture 17">
            <a:extLst>
              <a:ext uri="{FF2B5EF4-FFF2-40B4-BE49-F238E27FC236}">
                <a16:creationId xmlns:a16="http://schemas.microsoft.com/office/drawing/2014/main" xmlns="" id="{F2D577B3-1C17-441F-86CA-2E56CB2C9DD3}"/>
              </a:ext>
            </a:extLst>
          </p:cNvPr>
          <p:cNvPicPr>
            <a:picLocks noChangeAspect="1"/>
          </p:cNvPicPr>
          <p:nvPr userDrawn="1"/>
        </p:nvPicPr>
        <p:blipFill>
          <a:blip r:embed="rId7"/>
          <a:stretch>
            <a:fillRect/>
          </a:stretch>
        </p:blipFill>
        <p:spPr>
          <a:xfrm>
            <a:off x="9583580" y="6083525"/>
            <a:ext cx="2297454" cy="421200"/>
          </a:xfrm>
          <a:prstGeom prst="rect">
            <a:avLst/>
          </a:prstGeom>
        </p:spPr>
      </p:pic>
      <p:pic>
        <p:nvPicPr>
          <p:cNvPr id="14" name="Picture 13">
            <a:extLst>
              <a:ext uri="{FF2B5EF4-FFF2-40B4-BE49-F238E27FC236}">
                <a16:creationId xmlns:a16="http://schemas.microsoft.com/office/drawing/2014/main" xmlns="" id="{9224965F-DD69-43BA-B3D7-853E530E20D1}"/>
              </a:ext>
            </a:extLst>
          </p:cNvPr>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3108638" y="3586748"/>
            <a:ext cx="1365250" cy="3382962"/>
          </a:xfrm>
          <a:custGeom>
            <a:avLst/>
            <a:gdLst>
              <a:gd name="connsiteX0" fmla="*/ 942801 w 1365250"/>
              <a:gd name="connsiteY0" fmla="*/ 0 h 3382962"/>
              <a:gd name="connsiteX1" fmla="*/ 1365250 w 1365250"/>
              <a:gd name="connsiteY1" fmla="*/ 0 h 3382962"/>
              <a:gd name="connsiteX2" fmla="*/ 1365250 w 1365250"/>
              <a:gd name="connsiteY2" fmla="*/ 3382962 h 3382962"/>
              <a:gd name="connsiteX3" fmla="*/ 128720 w 1365250"/>
              <a:gd name="connsiteY3" fmla="*/ 3382962 h 3382962"/>
              <a:gd name="connsiteX4" fmla="*/ 0 w 1365250"/>
              <a:gd name="connsiteY4" fmla="*/ 0 h 3382962"/>
              <a:gd name="connsiteX5" fmla="*/ 929501 w 1365250"/>
              <a:gd name="connsiteY5" fmla="*/ 0 h 3382962"/>
              <a:gd name="connsiteX6" fmla="*/ 0 w 1365250"/>
              <a:gd name="connsiteY6" fmla="*/ 2860398 h 338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65250" h="3382962">
                <a:moveTo>
                  <a:pt x="942801" y="0"/>
                </a:moveTo>
                <a:lnTo>
                  <a:pt x="1365250" y="0"/>
                </a:lnTo>
                <a:lnTo>
                  <a:pt x="1365250" y="3382962"/>
                </a:lnTo>
                <a:lnTo>
                  <a:pt x="128720" y="3382962"/>
                </a:lnTo>
                <a:close/>
                <a:moveTo>
                  <a:pt x="0" y="0"/>
                </a:moveTo>
                <a:lnTo>
                  <a:pt x="929501" y="0"/>
                </a:lnTo>
                <a:lnTo>
                  <a:pt x="0" y="2860398"/>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390906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p:cSld name="D. Blank green">
    <p:bg>
      <p:bgPr>
        <a:solidFill>
          <a:schemeClr val="accent2"/>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340666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6323"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Slide number">
            <a:extLst>
              <a:ext uri="{FF2B5EF4-FFF2-40B4-BE49-F238E27FC236}">
                <a16:creationId xmlns:a16="http://schemas.microsoft.com/office/drawing/2014/main" xmlns="" id="{3E2388D7-9A58-4BF1-A709-0A40C489682D}"/>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bg1"/>
                </a:solidFill>
              </a:rPr>
              <a:pPr marL="0" lvl="0" indent="0" algn="r">
                <a:buNone/>
              </a:pPr>
              <a:t>‹Nr.›</a:t>
            </a:fld>
            <a:endParaRPr lang="en-US" sz="900" noProof="0" dirty="0">
              <a:solidFill>
                <a:schemeClr val="bg1"/>
              </a:solidFill>
            </a:endParaRPr>
          </a:p>
        </p:txBody>
      </p:sp>
      <p:sp>
        <p:nvSpPr>
          <p:cNvPr id="10" name="Datumsplatzhalter 3">
            <a:extLst>
              <a:ext uri="{FF2B5EF4-FFF2-40B4-BE49-F238E27FC236}">
                <a16:creationId xmlns:a16="http://schemas.microsoft.com/office/drawing/2014/main" xmlns="" id="{6BB63DEB-3CE0-4AEF-B79B-60E956D0A014}"/>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bg1"/>
                </a:solidFill>
              </a:defRPr>
            </a:lvl1pPr>
          </a:lstStyle>
          <a:p>
            <a:fld id="{0026C3BB-F3EA-4705-B02D-378C385A9193}" type="datetime4">
              <a:rPr lang="de-DE" smtClean="0"/>
              <a:t>11. Mai 2020</a:t>
            </a:fld>
            <a:endParaRPr lang="de-DE" dirty="0"/>
          </a:p>
        </p:txBody>
      </p:sp>
      <p:sp>
        <p:nvSpPr>
          <p:cNvPr id="12" name="Fußzeilenplatzhalter 4">
            <a:extLst>
              <a:ext uri="{FF2B5EF4-FFF2-40B4-BE49-F238E27FC236}">
                <a16:creationId xmlns:a16="http://schemas.microsoft.com/office/drawing/2014/main" xmlns="" id="{0A170E3E-8A6C-4717-8660-31074EC9FD25}"/>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bg1"/>
                </a:solidFill>
              </a:defRPr>
            </a:lvl1pPr>
          </a:lstStyle>
          <a:p>
            <a:r>
              <a:rPr lang="de-DE"/>
              <a:t>- vertraulich -</a:t>
            </a:r>
            <a:endParaRPr lang="de-DE" dirty="0"/>
          </a:p>
        </p:txBody>
      </p:sp>
      <p:pic>
        <p:nvPicPr>
          <p:cNvPr id="11" name="Picture 10">
            <a:extLst>
              <a:ext uri="{FF2B5EF4-FFF2-40B4-BE49-F238E27FC236}">
                <a16:creationId xmlns:a16="http://schemas.microsoft.com/office/drawing/2014/main" xmlns="" id="{3978A147-F38B-4CA2-A2A5-CEAFA2B02C0B}"/>
              </a:ext>
            </a:extLst>
          </p:cNvPr>
          <p:cNvPicPr>
            <a:picLocks noChangeAspect="1"/>
          </p:cNvPicPr>
          <p:nvPr userDrawn="1"/>
        </p:nvPicPr>
        <p:blipFill>
          <a:blip r:embed="rId6"/>
          <a:stretch>
            <a:fillRect/>
          </a:stretch>
        </p:blipFill>
        <p:spPr>
          <a:xfrm>
            <a:off x="317146" y="6136200"/>
            <a:ext cx="2235600" cy="332201"/>
          </a:xfrm>
          <a:prstGeom prst="rect">
            <a:avLst/>
          </a:prstGeom>
        </p:spPr>
      </p:pic>
      <p:pic>
        <p:nvPicPr>
          <p:cNvPr id="13" name="Picture 12">
            <a:extLst>
              <a:ext uri="{FF2B5EF4-FFF2-40B4-BE49-F238E27FC236}">
                <a16:creationId xmlns:a16="http://schemas.microsoft.com/office/drawing/2014/main" xmlns="" id="{942B1135-2540-4740-8486-0D208FBEE19F}"/>
              </a:ext>
            </a:extLst>
          </p:cNvPr>
          <p:cNvPicPr>
            <a:picLocks noChangeAspect="1"/>
          </p:cNvPicPr>
          <p:nvPr userDrawn="1"/>
        </p:nvPicPr>
        <p:blipFill>
          <a:blip r:embed="rId7"/>
          <a:stretch>
            <a:fillRect/>
          </a:stretch>
        </p:blipFill>
        <p:spPr>
          <a:xfrm>
            <a:off x="9583580" y="6083525"/>
            <a:ext cx="2297454" cy="421200"/>
          </a:xfrm>
          <a:prstGeom prst="rect">
            <a:avLst/>
          </a:prstGeom>
        </p:spPr>
      </p:pic>
    </p:spTree>
    <p:extLst>
      <p:ext uri="{BB962C8B-B14F-4D97-AF65-F5344CB8AC3E}">
        <p14:creationId xmlns:p14="http://schemas.microsoft.com/office/powerpoint/2010/main" val="164082768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p:cSld name="D. Blank">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356693572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7347"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Slide number">
            <a:extLst>
              <a:ext uri="{FF2B5EF4-FFF2-40B4-BE49-F238E27FC236}">
                <a16:creationId xmlns:a16="http://schemas.microsoft.com/office/drawing/2014/main" xmlns="" id="{5300B7BC-117E-4013-A6E3-4AC9E8F3ED6A}"/>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accent2"/>
                </a:solidFill>
              </a:rPr>
              <a:pPr marL="0" lvl="0" indent="0" algn="r">
                <a:buNone/>
              </a:pPr>
              <a:t>‹Nr.›</a:t>
            </a:fld>
            <a:endParaRPr lang="en-US" sz="900" noProof="0" dirty="0">
              <a:solidFill>
                <a:schemeClr val="accent2"/>
              </a:solidFill>
            </a:endParaRPr>
          </a:p>
        </p:txBody>
      </p:sp>
      <p:sp>
        <p:nvSpPr>
          <p:cNvPr id="7" name="Datumsplatzhalter 3">
            <a:extLst>
              <a:ext uri="{FF2B5EF4-FFF2-40B4-BE49-F238E27FC236}">
                <a16:creationId xmlns:a16="http://schemas.microsoft.com/office/drawing/2014/main" xmlns="" id="{309F94C9-4E60-4000-A911-71ECB3BD0064}"/>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accent2"/>
                </a:solidFill>
              </a:defRPr>
            </a:lvl1pPr>
          </a:lstStyle>
          <a:p>
            <a:fld id="{803B7180-11F4-4B58-AC3C-F0E531AFA9B3}" type="datetime4">
              <a:rPr lang="de-DE" smtClean="0"/>
              <a:t>11. Mai 2020</a:t>
            </a:fld>
            <a:endParaRPr lang="de-DE" dirty="0"/>
          </a:p>
        </p:txBody>
      </p:sp>
      <p:sp>
        <p:nvSpPr>
          <p:cNvPr id="8" name="Fußzeilenplatzhalter 4">
            <a:extLst>
              <a:ext uri="{FF2B5EF4-FFF2-40B4-BE49-F238E27FC236}">
                <a16:creationId xmlns:a16="http://schemas.microsoft.com/office/drawing/2014/main" xmlns="" id="{3D320B49-E0F5-40CC-98E1-ED2D822BDD15}"/>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accent2"/>
                </a:solidFill>
              </a:defRPr>
            </a:lvl1pPr>
          </a:lstStyle>
          <a:p>
            <a:r>
              <a:rPr lang="de-DE"/>
              <a:t>- vertraulich -</a:t>
            </a:r>
            <a:endParaRPr lang="de-DE" dirty="0"/>
          </a:p>
        </p:txBody>
      </p:sp>
      <p:pic>
        <p:nvPicPr>
          <p:cNvPr id="10" name="Picture 9">
            <a:extLst>
              <a:ext uri="{FF2B5EF4-FFF2-40B4-BE49-F238E27FC236}">
                <a16:creationId xmlns:a16="http://schemas.microsoft.com/office/drawing/2014/main" xmlns="" id="{F5B7E2C0-A21C-4C85-BFCC-6E3AC7097FA8}"/>
              </a:ext>
            </a:extLst>
          </p:cNvPr>
          <p:cNvPicPr>
            <a:picLocks noChangeAspect="1"/>
          </p:cNvPicPr>
          <p:nvPr userDrawn="1"/>
        </p:nvPicPr>
        <p:blipFill>
          <a:blip r:embed="rId6"/>
          <a:stretch>
            <a:fillRect/>
          </a:stretch>
        </p:blipFill>
        <p:spPr>
          <a:xfrm>
            <a:off x="317146" y="6136290"/>
            <a:ext cx="2234385" cy="332021"/>
          </a:xfrm>
          <a:prstGeom prst="rect">
            <a:avLst/>
          </a:prstGeom>
        </p:spPr>
      </p:pic>
      <p:pic>
        <p:nvPicPr>
          <p:cNvPr id="12" name="Picture 11">
            <a:extLst>
              <a:ext uri="{FF2B5EF4-FFF2-40B4-BE49-F238E27FC236}">
                <a16:creationId xmlns:a16="http://schemas.microsoft.com/office/drawing/2014/main" xmlns="" id="{8F7150FC-8C5B-4D42-BE31-70839C4075C9}"/>
              </a:ext>
            </a:extLst>
          </p:cNvPr>
          <p:cNvPicPr>
            <a:picLocks noChangeAspect="1"/>
          </p:cNvPicPr>
          <p:nvPr userDrawn="1"/>
        </p:nvPicPr>
        <p:blipFill>
          <a:blip r:embed="rId7"/>
          <a:stretch>
            <a:fillRect/>
          </a:stretch>
        </p:blipFill>
        <p:spPr>
          <a:xfrm>
            <a:off x="9583580" y="6084095"/>
            <a:ext cx="2296476" cy="421021"/>
          </a:xfrm>
          <a:prstGeom prst="rect">
            <a:avLst/>
          </a:prstGeom>
        </p:spPr>
      </p:pic>
    </p:spTree>
    <p:extLst>
      <p:ext uri="{BB962C8B-B14F-4D97-AF65-F5344CB8AC3E}">
        <p14:creationId xmlns:p14="http://schemas.microsoft.com/office/powerpoint/2010/main" val="157118530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p:cSld name="D. Disclaimer">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16913001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8371"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Rectangle 5"/>
          <p:cNvSpPr/>
          <p:nvPr/>
        </p:nvSpPr>
        <p:spPr>
          <a:xfrm>
            <a:off x="5021826" y="1733505"/>
            <a:ext cx="6208776" cy="3185487"/>
          </a:xfrm>
          <a:prstGeom prst="rect">
            <a:avLst/>
          </a:prstGeom>
        </p:spPr>
        <p:txBody>
          <a:bodyPr wrap="square" lIns="0" tIns="0" rIns="0" bIns="0" anchor="ctr">
            <a:spAutoFit/>
          </a:bodyPr>
          <a:lstStyle/>
          <a:p>
            <a:pPr indent="0">
              <a:lnSpc>
                <a:spcPct val="100000"/>
              </a:lnSpc>
            </a:pPr>
            <a:r>
              <a:rPr lang="en-US" sz="900" b="0" dirty="0">
                <a:latin typeface="+mn-lt"/>
                <a:ea typeface="+mn-ea"/>
                <a:cs typeface="+mn-cs"/>
                <a:sym typeface="+mn-lt"/>
              </a:rPr>
              <a:t>The services and materials provided by Boston Consulting Group (BCG) are subject to BCG's Standard Terms </a:t>
            </a:r>
            <a:br>
              <a:rPr lang="en-US" sz="900" b="0" dirty="0">
                <a:latin typeface="+mn-lt"/>
                <a:ea typeface="+mn-ea"/>
                <a:cs typeface="+mn-cs"/>
                <a:sym typeface="+mn-lt"/>
              </a:rPr>
            </a:br>
            <a:r>
              <a:rPr lang="en-US" sz="900" b="0" dirty="0">
                <a:latin typeface="+mn-lt"/>
                <a:ea typeface="+mn-ea"/>
                <a:cs typeface="+mn-cs"/>
                <a:sym typeface="+mn-lt"/>
              </a:rPr>
              <a:t>(a copy of which is available upon request) or such other agreement as may have been previously executed by BCG. BCG does not provide legal, accounting, or tax advice. The Client is responsible for obtaining independent advice concerning these matters. This advice may affect the guidance given by BCG. Further, BCG has made no undertaking to update these materials after the date hereof, notwithstanding that such information may become outdated or inaccurate.</a:t>
            </a:r>
          </a:p>
          <a:p>
            <a:pPr indent="0">
              <a:lnSpc>
                <a:spcPct val="100000"/>
              </a:lnSpc>
            </a:pPr>
            <a:r>
              <a:rPr lang="en-US" sz="900" b="0" dirty="0">
                <a:latin typeface="+mn-lt"/>
                <a:ea typeface="+mn-ea"/>
                <a:cs typeface="+mn-cs"/>
                <a:sym typeface="+mn-lt"/>
              </a:rPr>
              <a:t> </a:t>
            </a:r>
          </a:p>
          <a:p>
            <a:pPr indent="0">
              <a:lnSpc>
                <a:spcPct val="100000"/>
              </a:lnSpc>
            </a:pPr>
            <a:r>
              <a:rPr lang="en-US" sz="900" b="0" dirty="0">
                <a:latin typeface="+mn-lt"/>
                <a:ea typeface="+mn-ea"/>
                <a:cs typeface="+mn-cs"/>
                <a:sym typeface="+mn-lt"/>
              </a:rPr>
              <a:t>The materials contained in this presentation are designed for the sole use by the board of directors or senior management of the Client and solely for the limited purposes described in the presentation. The materials shall not be copied or given to any person or entity other than the Client (“Third Party”) without the prior written consent of BCG. These materials serve only as the focus for discussion; they are incomplete without the accompanying oral commentary and may not be relied on as a stand-alone document. Further, Third Parties may not, and it is unreasonable for any Third Party to, rely on these materials for any purpose whatsoever. To the fullest extent permitted by law (and except to the extent otherwise agreed in a signed writing by BCG), BCG shall have no liability whatsoever to any Third Party, and any Third Party hereby waives any rights and claims it may have at any time against BCG with regard to the services, this presentation, or other materials, including the accuracy or completeness thereof. Receipt and review of this document shall be deemed agreement with and consideration for the foregoing.</a:t>
            </a:r>
          </a:p>
          <a:p>
            <a:pPr indent="0">
              <a:lnSpc>
                <a:spcPct val="100000"/>
              </a:lnSpc>
            </a:pPr>
            <a:endParaRPr lang="en-US" sz="900" b="0" dirty="0">
              <a:latin typeface="+mn-lt"/>
              <a:ea typeface="+mn-ea"/>
              <a:cs typeface="+mn-cs"/>
              <a:sym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900" b="0" dirty="0">
                <a:latin typeface="+mn-lt"/>
                <a:ea typeface="+mn-ea"/>
                <a:cs typeface="+mn-cs"/>
                <a:sym typeface="+mn-lt"/>
              </a:rPr>
              <a:t>BCG does not provide fairness opinions or valuations of market transactions, and these materials should not be relied on or construed as such. Further, the financial evaluations, projected market and financial information, and conclusions contained in these materials are based upon standard valuation methodologies, are not definitive forecasts, and are not guaranteed by BCG. BCG has used public and/or confidential data and assumptions provided to BCG by the Client. BCG has not independently verified the data and assumptions used in these analyses. Changes in the underlying data or operating assumptions will clearly impact the analyses and conclusions.</a:t>
            </a:r>
          </a:p>
        </p:txBody>
      </p:sp>
      <p:sp>
        <p:nvSpPr>
          <p:cNvPr id="7" name="Title 6"/>
          <p:cNvSpPr txBox="1">
            <a:spLocks/>
          </p:cNvSpPr>
          <p:nvPr/>
        </p:nvSpPr>
        <p:spPr>
          <a:xfrm>
            <a:off x="314325" y="2973076"/>
            <a:ext cx="3524249" cy="706347"/>
          </a:xfrm>
          <a:prstGeom prst="rect">
            <a:avLst/>
          </a:prstGeom>
        </p:spPr>
        <p:txBody>
          <a:bodyPr vert="horz" wrap="square" lIns="0" tIns="0" rIns="0" bIns="0" rtlCol="0" anchor="ctr">
            <a:spAutoFit/>
          </a:bodyPr>
          <a:lstStyle>
            <a:lvl1pPr algn="l" defTabSz="914400" rtl="0" eaLnBrk="1" latinLnBrk="0" hangingPunct="1">
              <a:lnSpc>
                <a:spcPct val="90000"/>
              </a:lnSpc>
              <a:spcBef>
                <a:spcPct val="0"/>
              </a:spcBef>
              <a:buNone/>
              <a:defRPr sz="2400" kern="1200">
                <a:solidFill>
                  <a:schemeClr val="tx2"/>
                </a:solidFill>
                <a:latin typeface="+mj-lt"/>
                <a:ea typeface="+mj-ea"/>
                <a:cs typeface="+mj-cs"/>
              </a:defRPr>
            </a:lvl1pPr>
          </a:lstStyle>
          <a:p>
            <a:r>
              <a:rPr lang="en-US" sz="5100" dirty="0">
                <a:solidFill>
                  <a:srgbClr val="575757"/>
                </a:solidFill>
                <a:latin typeface="+mn-lt"/>
                <a:ea typeface="+mn-ea"/>
                <a:cs typeface="+mn-cs"/>
                <a:sym typeface="+mn-lt"/>
              </a:rPr>
              <a:t>Disclaimer</a:t>
            </a:r>
          </a:p>
        </p:txBody>
      </p:sp>
      <p:cxnSp>
        <p:nvCxnSpPr>
          <p:cNvPr id="9" name="Straight Connector 8"/>
          <p:cNvCxnSpPr/>
          <p:nvPr/>
        </p:nvCxnSpPr>
        <p:spPr>
          <a:xfrm>
            <a:off x="4367898" y="1630185"/>
            <a:ext cx="0" cy="3392129"/>
          </a:xfrm>
          <a:prstGeom prst="line">
            <a:avLst/>
          </a:prstGeom>
          <a:ln w="9525">
            <a:solidFill>
              <a:srgbClr val="575757"/>
            </a:solidFill>
            <a:miter lim="800000"/>
            <a:headEnd type="none" w="sm" len="sm"/>
            <a:tailEnd type="none"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322118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D. En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78952544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9395" name="think-cell Slide" r:id="rId5" imgW="270" imgH="270" progId="TCLayout.ActiveDocument.1">
                  <p:embed/>
                </p:oleObj>
              </mc:Choice>
              <mc:Fallback>
                <p:oleObj name="think-cell Slide" r:id="rId5" imgW="270" imgH="270"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pic>
        <p:nvPicPr>
          <p:cNvPr id="14" name="TitleAndEndImages">
            <a:extLst>
              <a:ext uri="{FF2B5EF4-FFF2-40B4-BE49-F238E27FC236}">
                <a16:creationId xmlns:a16="http://schemas.microsoft.com/office/drawing/2014/main" xmlns="" id="{59E5A585-5F4F-449F-9EBB-72CE4F6BA3B7}"/>
              </a:ext>
            </a:extLst>
          </p:cNvPr>
          <p:cNvPicPr>
            <a:picLocks noChangeAspect="1"/>
          </p:cNvPicPr>
          <p:nvPr userDrawn="1">
            <p:custDataLst>
              <p:tags r:id="rId3"/>
            </p:custDataLst>
          </p:nvPr>
        </p:nvPicPr>
        <p:blipFill rotWithShape="1">
          <a:blip r:embed="rId7">
            <a:duotone>
              <a:prstClr val="black"/>
              <a:srgbClr val="03522D">
                <a:tint val="45000"/>
                <a:satMod val="400000"/>
              </a:srgbClr>
            </a:duotone>
            <a:extLst>
              <a:ext uri="{28A0092B-C50C-407E-A947-70E740481C1C}">
                <a14:useLocalDpi xmlns:a14="http://schemas.microsoft.com/office/drawing/2010/main" val="0"/>
              </a:ext>
            </a:extLst>
          </a:blip>
          <a:srcRect b="23056"/>
          <a:stretch/>
        </p:blipFill>
        <p:spPr>
          <a:xfrm>
            <a:off x="0" y="0"/>
            <a:ext cx="12192000" cy="6037545"/>
          </a:xfrm>
          <a:prstGeom prst="rect">
            <a:avLst/>
          </a:prstGeom>
        </p:spPr>
      </p:pic>
      <p:sp>
        <p:nvSpPr>
          <p:cNvPr id="15" name="Rectangle 14">
            <a:extLst>
              <a:ext uri="{FF2B5EF4-FFF2-40B4-BE49-F238E27FC236}">
                <a16:creationId xmlns:a16="http://schemas.microsoft.com/office/drawing/2014/main" xmlns="" id="{AF103C33-504A-4057-944A-9A1E923129BF}"/>
              </a:ext>
            </a:extLst>
          </p:cNvPr>
          <p:cNvSpPr/>
          <p:nvPr userDrawn="1"/>
        </p:nvSpPr>
        <p:spPr bwMode="black">
          <a:xfrm>
            <a:off x="455996" y="401202"/>
            <a:ext cx="9970254" cy="5235140"/>
          </a:xfrm>
          <a:prstGeom prst="rect">
            <a:avLst/>
          </a:prstGeom>
          <a:gradFill flip="none" rotWithShape="1">
            <a:gsLst>
              <a:gs pos="0">
                <a:srgbClr val="BEA79F">
                  <a:alpha val="80000"/>
                </a:srgbClr>
              </a:gs>
              <a:gs pos="100000">
                <a:schemeClr val="bg2">
                  <a:alpha val="80000"/>
                </a:schemeClr>
              </a:gs>
            </a:gsLst>
            <a:lin ang="189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lnSpc>
                <a:spcPct val="95000"/>
              </a:lnSpc>
            </a:pPr>
            <a:endParaRPr lang="en-US" sz="2000" dirty="0">
              <a:solidFill>
                <a:prstClr val="white"/>
              </a:solidFill>
              <a:latin typeface="+mn-lt"/>
              <a:sym typeface="Trebuchet MS" panose="020B0603020202020204" pitchFamily="34" charset="0"/>
            </a:endParaRPr>
          </a:p>
        </p:txBody>
      </p:sp>
      <p:sp>
        <p:nvSpPr>
          <p:cNvPr id="36" name="Thank you"/>
          <p:cNvSpPr>
            <a:spLocks noGrp="1"/>
          </p:cNvSpPr>
          <p:nvPr>
            <p:ph type="ctrTitle" hasCustomPrompt="1"/>
          </p:nvPr>
        </p:nvSpPr>
        <p:spPr bwMode="gray">
          <a:xfrm>
            <a:off x="1044718" y="2152458"/>
            <a:ext cx="5783263" cy="1732629"/>
          </a:xfrm>
        </p:spPr>
        <p:txBody>
          <a:bodyPr anchor="ctr" anchorCtr="0">
            <a:noAutofit/>
          </a:bodyPr>
          <a:lstStyle>
            <a:lvl1pPr>
              <a:defRPr sz="8000">
                <a:solidFill>
                  <a:schemeClr val="bg1"/>
                </a:solidFill>
                <a:latin typeface="+mj-lt"/>
              </a:defRPr>
            </a:lvl1pPr>
          </a:lstStyle>
          <a:p>
            <a:r>
              <a:rPr lang="en-US" dirty="0"/>
              <a:t>Thank you</a:t>
            </a:r>
            <a:endParaRPr lang="de-DE" dirty="0"/>
          </a:p>
        </p:txBody>
      </p:sp>
      <p:sp>
        <p:nvSpPr>
          <p:cNvPr id="9" name="Datumsplatzhalter 3">
            <a:extLst>
              <a:ext uri="{FF2B5EF4-FFF2-40B4-BE49-F238E27FC236}">
                <a16:creationId xmlns:a16="http://schemas.microsoft.com/office/drawing/2014/main" xmlns="" id="{82CD0E66-2B4F-4C9D-88F1-CFA59CD1BE28}"/>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rgbClr val="575757"/>
                </a:solidFill>
              </a:defRPr>
            </a:lvl1pPr>
          </a:lstStyle>
          <a:p>
            <a:fld id="{8C0187DF-7EB0-4282-AF00-BA4E3204E4C6}" type="datetime4">
              <a:rPr lang="de-DE" smtClean="0"/>
              <a:pPr/>
              <a:t>11. Mai 2020</a:t>
            </a:fld>
            <a:endParaRPr lang="de-DE" dirty="0"/>
          </a:p>
        </p:txBody>
      </p:sp>
      <p:sp>
        <p:nvSpPr>
          <p:cNvPr id="10" name="Fußzeilenplatzhalter 4">
            <a:extLst>
              <a:ext uri="{FF2B5EF4-FFF2-40B4-BE49-F238E27FC236}">
                <a16:creationId xmlns:a16="http://schemas.microsoft.com/office/drawing/2014/main" xmlns="" id="{E7F0BF6F-0396-41F1-8CE8-A68D6ECC5FB7}"/>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rgbClr val="575757"/>
                </a:solidFill>
              </a:defRPr>
            </a:lvl1pPr>
          </a:lstStyle>
          <a:p>
            <a:r>
              <a:rPr lang="de-DE"/>
              <a:t>- vertraulich -</a:t>
            </a:r>
            <a:endParaRPr lang="de-DE" dirty="0"/>
          </a:p>
        </p:txBody>
      </p:sp>
      <p:pic>
        <p:nvPicPr>
          <p:cNvPr id="11" name="Picture 10">
            <a:extLst>
              <a:ext uri="{FF2B5EF4-FFF2-40B4-BE49-F238E27FC236}">
                <a16:creationId xmlns:a16="http://schemas.microsoft.com/office/drawing/2014/main" xmlns="" id="{86866CCC-9D4F-493D-82DB-3D1D39C96200}"/>
              </a:ext>
            </a:extLst>
          </p:cNvPr>
          <p:cNvPicPr>
            <a:picLocks noChangeAspect="1"/>
          </p:cNvPicPr>
          <p:nvPr userDrawn="1"/>
        </p:nvPicPr>
        <p:blipFill>
          <a:blip r:embed="rId8"/>
          <a:stretch>
            <a:fillRect/>
          </a:stretch>
        </p:blipFill>
        <p:spPr>
          <a:xfrm>
            <a:off x="317065" y="6090066"/>
            <a:ext cx="2858756" cy="424800"/>
          </a:xfrm>
          <a:prstGeom prst="rect">
            <a:avLst/>
          </a:prstGeom>
        </p:spPr>
      </p:pic>
      <p:pic>
        <p:nvPicPr>
          <p:cNvPr id="13" name="Picture 12">
            <a:extLst>
              <a:ext uri="{FF2B5EF4-FFF2-40B4-BE49-F238E27FC236}">
                <a16:creationId xmlns:a16="http://schemas.microsoft.com/office/drawing/2014/main" xmlns="" id="{FFBBBA65-DEAF-46CA-A60E-559513F35EE1}"/>
              </a:ext>
            </a:extLst>
          </p:cNvPr>
          <p:cNvPicPr>
            <a:picLocks noChangeAspect="1"/>
          </p:cNvPicPr>
          <p:nvPr userDrawn="1"/>
        </p:nvPicPr>
        <p:blipFill>
          <a:blip r:embed="rId9"/>
          <a:stretch>
            <a:fillRect/>
          </a:stretch>
        </p:blipFill>
        <p:spPr>
          <a:xfrm>
            <a:off x="9583580" y="6084095"/>
            <a:ext cx="2296476" cy="421021"/>
          </a:xfrm>
          <a:prstGeom prst="rect">
            <a:avLst/>
          </a:prstGeom>
        </p:spPr>
      </p:pic>
    </p:spTree>
    <p:extLst>
      <p:ext uri="{BB962C8B-B14F-4D97-AF65-F5344CB8AC3E}">
        <p14:creationId xmlns:p14="http://schemas.microsoft.com/office/powerpoint/2010/main" val="202468317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D. Layout guide">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244394254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0419"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588" y="1588"/>
                        <a:ext cx="1588" cy="1588"/>
                      </a:xfrm>
                      <a:prstGeom prst="rect">
                        <a:avLst/>
                      </a:prstGeom>
                    </p:spPr>
                  </p:pic>
                </p:oleObj>
              </mc:Fallback>
            </mc:AlternateContent>
          </a:graphicData>
        </a:graphic>
      </p:graphicFrame>
      <p:grpSp>
        <p:nvGrpSpPr>
          <p:cNvPr id="144" name="Group 143"/>
          <p:cNvGrpSpPr/>
          <p:nvPr userDrawn="1"/>
        </p:nvGrpSpPr>
        <p:grpSpPr>
          <a:xfrm>
            <a:off x="-600" y="-1"/>
            <a:ext cx="12193800" cy="6858001"/>
            <a:chOff x="-600" y="-1"/>
            <a:chExt cx="12193800" cy="6858001"/>
          </a:xfrm>
        </p:grpSpPr>
        <p:sp>
          <p:nvSpPr>
            <p:cNvPr id="145" name="No fly zone"/>
            <p:cNvSpPr/>
            <p:nvPr/>
          </p:nvSpPr>
          <p:spPr>
            <a:xfrm>
              <a:off x="0" y="-1"/>
              <a:ext cx="12193200" cy="6858000"/>
            </a:xfrm>
            <a:custGeom>
              <a:avLst/>
              <a:gdLst>
                <a:gd name="connsiteX0" fmla="*/ 630001 w 12193200"/>
                <a:gd name="connsiteY0" fmla="*/ 622800 h 6858000"/>
                <a:gd name="connsiteX1" fmla="*/ 630001 w 12193200"/>
                <a:gd name="connsiteY1" fmla="*/ 6160597 h 6858000"/>
                <a:gd name="connsiteX2" fmla="*/ 11562000 w 12193200"/>
                <a:gd name="connsiteY2" fmla="*/ 6160597 h 6858000"/>
                <a:gd name="connsiteX3" fmla="*/ 11562000 w 12193200"/>
                <a:gd name="connsiteY3" fmla="*/ 622800 h 6858000"/>
                <a:gd name="connsiteX4" fmla="*/ 0 w 12193200"/>
                <a:gd name="connsiteY4" fmla="*/ 0 h 6858000"/>
                <a:gd name="connsiteX5" fmla="*/ 12193200 w 12193200"/>
                <a:gd name="connsiteY5" fmla="*/ 0 h 6858000"/>
                <a:gd name="connsiteX6" fmla="*/ 12193200 w 12193200"/>
                <a:gd name="connsiteY6" fmla="*/ 622800 h 6858000"/>
                <a:gd name="connsiteX7" fmla="*/ 12192000 w 12193200"/>
                <a:gd name="connsiteY7" fmla="*/ 622800 h 6858000"/>
                <a:gd name="connsiteX8" fmla="*/ 12192000 w 12193200"/>
                <a:gd name="connsiteY8" fmla="*/ 6160597 h 6858000"/>
                <a:gd name="connsiteX9" fmla="*/ 12193200 w 12193200"/>
                <a:gd name="connsiteY9" fmla="*/ 6160597 h 6858000"/>
                <a:gd name="connsiteX10" fmla="*/ 12193200 w 12193200"/>
                <a:gd name="connsiteY10" fmla="*/ 6858000 h 6858000"/>
                <a:gd name="connsiteX11" fmla="*/ 12192000 w 12193200"/>
                <a:gd name="connsiteY11" fmla="*/ 6858000 h 6858000"/>
                <a:gd name="connsiteX12" fmla="*/ 11562000 w 12193200"/>
                <a:gd name="connsiteY12" fmla="*/ 6858000 h 6858000"/>
                <a:gd name="connsiteX13" fmla="*/ 630001 w 12193200"/>
                <a:gd name="connsiteY13" fmla="*/ 6858000 h 6858000"/>
                <a:gd name="connsiteX14" fmla="*/ 1 w 12193200"/>
                <a:gd name="connsiteY14" fmla="*/ 6858000 h 6858000"/>
                <a:gd name="connsiteX15" fmla="*/ 1 w 12193200"/>
                <a:gd name="connsiteY15" fmla="*/ 6160597 h 6858000"/>
                <a:gd name="connsiteX16" fmla="*/ 1 w 12193200"/>
                <a:gd name="connsiteY16" fmla="*/ 622800 h 6858000"/>
                <a:gd name="connsiteX17" fmla="*/ 0 w 12193200"/>
                <a:gd name="connsiteY17" fmla="*/ 6228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193200" h="6858000">
                  <a:moveTo>
                    <a:pt x="630001" y="622800"/>
                  </a:moveTo>
                  <a:lnTo>
                    <a:pt x="630001" y="6160597"/>
                  </a:lnTo>
                  <a:lnTo>
                    <a:pt x="11562000" y="6160597"/>
                  </a:lnTo>
                  <a:lnTo>
                    <a:pt x="11562000" y="622800"/>
                  </a:lnTo>
                  <a:close/>
                  <a:moveTo>
                    <a:pt x="0" y="0"/>
                  </a:moveTo>
                  <a:lnTo>
                    <a:pt x="12193200" y="0"/>
                  </a:lnTo>
                  <a:lnTo>
                    <a:pt x="12193200" y="622800"/>
                  </a:lnTo>
                  <a:lnTo>
                    <a:pt x="12192000" y="622800"/>
                  </a:lnTo>
                  <a:lnTo>
                    <a:pt x="12192000" y="6160597"/>
                  </a:lnTo>
                  <a:lnTo>
                    <a:pt x="12193200" y="6160597"/>
                  </a:lnTo>
                  <a:lnTo>
                    <a:pt x="12193200" y="6858000"/>
                  </a:lnTo>
                  <a:lnTo>
                    <a:pt x="12192000" y="6858000"/>
                  </a:lnTo>
                  <a:lnTo>
                    <a:pt x="11562000" y="6858000"/>
                  </a:lnTo>
                  <a:lnTo>
                    <a:pt x="630001" y="6858000"/>
                  </a:lnTo>
                  <a:lnTo>
                    <a:pt x="1" y="6858000"/>
                  </a:lnTo>
                  <a:lnTo>
                    <a:pt x="1" y="6160597"/>
                  </a:lnTo>
                  <a:lnTo>
                    <a:pt x="1" y="622800"/>
                  </a:lnTo>
                  <a:lnTo>
                    <a:pt x="0" y="622800"/>
                  </a:lnTo>
                  <a:close/>
                </a:path>
              </a:pathLst>
            </a:custGeom>
            <a:solidFill>
              <a:srgbClr val="FFEFEF">
                <a:alpha val="40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tx1"/>
                </a:solidFill>
                <a:latin typeface="+mn-lt"/>
                <a:ea typeface="+mn-ea"/>
                <a:cs typeface="+mn-cs"/>
                <a:sym typeface="+mn-lt"/>
              </a:endParaRPr>
            </a:p>
          </p:txBody>
        </p:sp>
        <p:grpSp>
          <p:nvGrpSpPr>
            <p:cNvPr id="146" name="Baselines / anchors"/>
            <p:cNvGrpSpPr/>
            <p:nvPr userDrawn="1"/>
          </p:nvGrpSpPr>
          <p:grpSpPr>
            <a:xfrm>
              <a:off x="-600" y="622800"/>
              <a:ext cx="12193200" cy="5536800"/>
              <a:chOff x="12623800" y="622800"/>
              <a:chExt cx="11176000" cy="5536800"/>
            </a:xfrm>
          </p:grpSpPr>
          <p:cxnSp>
            <p:nvCxnSpPr>
              <p:cNvPr id="170" name="Straight Connector 169"/>
              <p:cNvCxnSpPr/>
              <p:nvPr/>
            </p:nvCxnSpPr>
            <p:spPr>
              <a:xfrm>
                <a:off x="12623800" y="622800"/>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a:off x="12623800" y="914211"/>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a:off x="12623800" y="1205622"/>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a:off x="12623800" y="1497600"/>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a:xfrm>
                <a:off x="12623800" y="1788444"/>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a:xfrm>
                <a:off x="12623800" y="2079855"/>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a:xfrm>
                <a:off x="12623800" y="2371266"/>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a:off x="12623800" y="2662677"/>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a:off x="12623800" y="2954088"/>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a:off x="12623800" y="3245499"/>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a:off x="12623800" y="3536910"/>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a:off x="12623800" y="3828321"/>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a:off x="12623800" y="4119732"/>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a:off x="12623800" y="4411143"/>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a:off x="12623800" y="4702554"/>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a:off x="12623800" y="4993965"/>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a:off x="12623800" y="5285376"/>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a:off x="12623800" y="5576787"/>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a:off x="12623800" y="5868198"/>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a:off x="12623800" y="6159600"/>
                <a:ext cx="11176000" cy="0"/>
              </a:xfrm>
              <a:prstGeom prst="line">
                <a:avLst/>
              </a:prstGeom>
              <a:ln w="9525">
                <a:solidFill>
                  <a:srgbClr val="30C1D7">
                    <a:alpha val="40000"/>
                  </a:srgbClr>
                </a:solidFill>
                <a:miter lim="800000"/>
              </a:ln>
            </p:spPr>
            <p:style>
              <a:lnRef idx="1">
                <a:schemeClr val="accent1"/>
              </a:lnRef>
              <a:fillRef idx="0">
                <a:schemeClr val="accent1"/>
              </a:fillRef>
              <a:effectRef idx="0">
                <a:schemeClr val="accent1"/>
              </a:effectRef>
              <a:fontRef idx="minor">
                <a:schemeClr val="tx1"/>
              </a:fontRef>
            </p:style>
          </p:cxnSp>
        </p:grpSp>
        <p:grpSp>
          <p:nvGrpSpPr>
            <p:cNvPr id="147" name="Gutter space"/>
            <p:cNvGrpSpPr/>
            <p:nvPr userDrawn="1"/>
          </p:nvGrpSpPr>
          <p:grpSpPr>
            <a:xfrm>
              <a:off x="1277000" y="623550"/>
              <a:ext cx="9638000" cy="5537047"/>
              <a:chOff x="1277000" y="623550"/>
              <a:chExt cx="9638000" cy="5537047"/>
            </a:xfrm>
          </p:grpSpPr>
          <p:sp>
            <p:nvSpPr>
              <p:cNvPr id="159" name="Rectangle 34"/>
              <p:cNvSpPr>
                <a:spLocks noChangeArrowheads="1"/>
              </p:cNvSpPr>
              <p:nvPr/>
            </p:nvSpPr>
            <p:spPr bwMode="auto">
              <a:xfrm>
                <a:off x="6887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sp>
            <p:nvSpPr>
              <p:cNvPr id="160" name="Rectangle 35"/>
              <p:cNvSpPr>
                <a:spLocks noChangeArrowheads="1"/>
              </p:cNvSpPr>
              <p:nvPr/>
            </p:nvSpPr>
            <p:spPr bwMode="auto">
              <a:xfrm>
                <a:off x="8757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sp>
            <p:nvSpPr>
              <p:cNvPr id="161" name="Rectangle 36"/>
              <p:cNvSpPr>
                <a:spLocks noChangeArrowheads="1"/>
              </p:cNvSpPr>
              <p:nvPr/>
            </p:nvSpPr>
            <p:spPr bwMode="auto">
              <a:xfrm>
                <a:off x="7822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sp>
            <p:nvSpPr>
              <p:cNvPr id="162" name="Rectangle 37"/>
              <p:cNvSpPr>
                <a:spLocks noChangeArrowheads="1"/>
              </p:cNvSpPr>
              <p:nvPr/>
            </p:nvSpPr>
            <p:spPr bwMode="auto">
              <a:xfrm>
                <a:off x="9692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sp>
            <p:nvSpPr>
              <p:cNvPr id="163" name="Rectangle 38"/>
              <p:cNvSpPr>
                <a:spLocks noChangeArrowheads="1"/>
              </p:cNvSpPr>
              <p:nvPr/>
            </p:nvSpPr>
            <p:spPr bwMode="auto">
              <a:xfrm>
                <a:off x="10627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sp>
            <p:nvSpPr>
              <p:cNvPr id="164" name="Rectangle 39"/>
              <p:cNvSpPr>
                <a:spLocks noChangeArrowheads="1"/>
              </p:cNvSpPr>
              <p:nvPr/>
            </p:nvSpPr>
            <p:spPr bwMode="auto">
              <a:xfrm>
                <a:off x="5952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sp>
            <p:nvSpPr>
              <p:cNvPr id="165" name="Rectangle 40"/>
              <p:cNvSpPr>
                <a:spLocks noChangeArrowheads="1"/>
              </p:cNvSpPr>
              <p:nvPr/>
            </p:nvSpPr>
            <p:spPr bwMode="auto">
              <a:xfrm>
                <a:off x="1277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sp>
            <p:nvSpPr>
              <p:cNvPr id="166" name="Rectangle 41"/>
              <p:cNvSpPr>
                <a:spLocks noChangeArrowheads="1"/>
              </p:cNvSpPr>
              <p:nvPr/>
            </p:nvSpPr>
            <p:spPr bwMode="auto">
              <a:xfrm>
                <a:off x="2212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sp>
            <p:nvSpPr>
              <p:cNvPr id="167" name="Rectangle 42"/>
              <p:cNvSpPr>
                <a:spLocks noChangeArrowheads="1"/>
              </p:cNvSpPr>
              <p:nvPr/>
            </p:nvSpPr>
            <p:spPr bwMode="auto">
              <a:xfrm>
                <a:off x="3147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sp>
            <p:nvSpPr>
              <p:cNvPr id="168" name="Rectangle 43"/>
              <p:cNvSpPr>
                <a:spLocks noChangeArrowheads="1"/>
              </p:cNvSpPr>
              <p:nvPr/>
            </p:nvSpPr>
            <p:spPr bwMode="auto">
              <a:xfrm>
                <a:off x="4082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sp>
            <p:nvSpPr>
              <p:cNvPr id="169" name="Rectangle 44"/>
              <p:cNvSpPr>
                <a:spLocks noChangeArrowheads="1"/>
              </p:cNvSpPr>
              <p:nvPr/>
            </p:nvSpPr>
            <p:spPr bwMode="auto">
              <a:xfrm>
                <a:off x="5017000" y="623550"/>
                <a:ext cx="288000" cy="5537047"/>
              </a:xfrm>
              <a:prstGeom prst="rect">
                <a:avLst/>
              </a:prstGeom>
              <a:solidFill>
                <a:schemeClr val="accent5">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grpSp>
        <p:sp>
          <p:nvSpPr>
            <p:cNvPr id="148" name="Slide edges"/>
            <p:cNvSpPr>
              <a:spLocks/>
            </p:cNvSpPr>
            <p:nvPr/>
          </p:nvSpPr>
          <p:spPr bwMode="auto">
            <a:xfrm>
              <a:off x="-600" y="0"/>
              <a:ext cx="12193200" cy="6858000"/>
            </a:xfrm>
            <a:custGeom>
              <a:avLst/>
              <a:gdLst>
                <a:gd name="T0" fmla="*/ 6024 w 6026"/>
                <a:gd name="T1" fmla="*/ 3394 h 3396"/>
                <a:gd name="T2" fmla="*/ 6024 w 6026"/>
                <a:gd name="T3" fmla="*/ 3391 h 3396"/>
                <a:gd name="T4" fmla="*/ 5 w 6026"/>
                <a:gd name="T5" fmla="*/ 3391 h 3396"/>
                <a:gd name="T6" fmla="*/ 5 w 6026"/>
                <a:gd name="T7" fmla="*/ 5 h 3396"/>
                <a:gd name="T8" fmla="*/ 6021 w 6026"/>
                <a:gd name="T9" fmla="*/ 5 h 3396"/>
                <a:gd name="T10" fmla="*/ 6021 w 6026"/>
                <a:gd name="T11" fmla="*/ 3394 h 3396"/>
                <a:gd name="T12" fmla="*/ 6024 w 6026"/>
                <a:gd name="T13" fmla="*/ 3394 h 3396"/>
                <a:gd name="T14" fmla="*/ 6024 w 6026"/>
                <a:gd name="T15" fmla="*/ 3391 h 3396"/>
                <a:gd name="T16" fmla="*/ 6024 w 6026"/>
                <a:gd name="T17" fmla="*/ 3394 h 3396"/>
                <a:gd name="T18" fmla="*/ 6026 w 6026"/>
                <a:gd name="T19" fmla="*/ 3394 h 3396"/>
                <a:gd name="T20" fmla="*/ 6026 w 6026"/>
                <a:gd name="T21" fmla="*/ 0 h 3396"/>
                <a:gd name="T22" fmla="*/ 0 w 6026"/>
                <a:gd name="T23" fmla="*/ 0 h 3396"/>
                <a:gd name="T24" fmla="*/ 0 w 6026"/>
                <a:gd name="T25" fmla="*/ 3396 h 3396"/>
                <a:gd name="T26" fmla="*/ 6026 w 6026"/>
                <a:gd name="T27" fmla="*/ 3396 h 3396"/>
                <a:gd name="T28" fmla="*/ 6026 w 6026"/>
                <a:gd name="T29" fmla="*/ 3394 h 3396"/>
                <a:gd name="T30" fmla="*/ 6024 w 6026"/>
                <a:gd name="T31" fmla="*/ 3394 h 3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026" h="3396">
                  <a:moveTo>
                    <a:pt x="6024" y="3394"/>
                  </a:moveTo>
                  <a:lnTo>
                    <a:pt x="6024" y="3391"/>
                  </a:lnTo>
                  <a:lnTo>
                    <a:pt x="5" y="3391"/>
                  </a:lnTo>
                  <a:lnTo>
                    <a:pt x="5" y="5"/>
                  </a:lnTo>
                  <a:lnTo>
                    <a:pt x="6021" y="5"/>
                  </a:lnTo>
                  <a:lnTo>
                    <a:pt x="6021" y="3394"/>
                  </a:lnTo>
                  <a:lnTo>
                    <a:pt x="6024" y="3394"/>
                  </a:lnTo>
                  <a:lnTo>
                    <a:pt x="6024" y="3391"/>
                  </a:lnTo>
                  <a:lnTo>
                    <a:pt x="6024" y="3394"/>
                  </a:lnTo>
                  <a:lnTo>
                    <a:pt x="6026" y="3394"/>
                  </a:lnTo>
                  <a:lnTo>
                    <a:pt x="6026" y="0"/>
                  </a:lnTo>
                  <a:lnTo>
                    <a:pt x="0" y="0"/>
                  </a:lnTo>
                  <a:lnTo>
                    <a:pt x="0" y="3396"/>
                  </a:lnTo>
                  <a:lnTo>
                    <a:pt x="6026" y="3396"/>
                  </a:lnTo>
                  <a:lnTo>
                    <a:pt x="6026" y="3394"/>
                  </a:lnTo>
                  <a:lnTo>
                    <a:pt x="6024" y="3394"/>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75757"/>
                </a:solidFill>
                <a:effectLst/>
                <a:uLnTx/>
                <a:uFillTx/>
                <a:latin typeface="+mn-lt"/>
                <a:ea typeface="+mn-ea"/>
                <a:cs typeface="+mn-cs"/>
                <a:sym typeface="+mn-lt"/>
              </a:endParaRPr>
            </a:p>
          </p:txBody>
        </p:sp>
        <p:sp>
          <p:nvSpPr>
            <p:cNvPr id="149" name="Footnote measure"/>
            <p:cNvSpPr>
              <a:spLocks noChangeArrowheads="1"/>
            </p:cNvSpPr>
            <p:nvPr/>
          </p:nvSpPr>
          <p:spPr bwMode="auto">
            <a:xfrm>
              <a:off x="629400" y="6159600"/>
              <a:ext cx="10933200" cy="378584"/>
            </a:xfrm>
            <a:prstGeom prst="rect">
              <a:avLst/>
            </a:prstGeom>
            <a:solidFill>
              <a:schemeClr val="accent3">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sp>
          <p:nvSpPr>
            <p:cNvPr id="150" name="Whitespace measure"/>
            <p:cNvSpPr>
              <a:spLocks noChangeArrowheads="1"/>
            </p:cNvSpPr>
            <p:nvPr/>
          </p:nvSpPr>
          <p:spPr bwMode="auto">
            <a:xfrm>
              <a:off x="629400" y="1497600"/>
              <a:ext cx="10932229" cy="583200"/>
            </a:xfrm>
            <a:prstGeom prst="rect">
              <a:avLst/>
            </a:prstGeom>
            <a:solidFill>
              <a:schemeClr val="accent3">
                <a:alpha val="1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grpSp>
          <p:nvGrpSpPr>
            <p:cNvPr id="151" name="Five column measure"/>
            <p:cNvGrpSpPr/>
            <p:nvPr userDrawn="1"/>
          </p:nvGrpSpPr>
          <p:grpSpPr>
            <a:xfrm>
              <a:off x="629400" y="5975122"/>
              <a:ext cx="10933200" cy="79536"/>
              <a:chOff x="629400" y="5975122"/>
              <a:chExt cx="10933200" cy="79536"/>
            </a:xfrm>
          </p:grpSpPr>
          <p:sp>
            <p:nvSpPr>
              <p:cNvPr id="154" name="Rectangle 5"/>
              <p:cNvSpPr>
                <a:spLocks noChangeArrowheads="1"/>
              </p:cNvSpPr>
              <p:nvPr/>
            </p:nvSpPr>
            <p:spPr bwMode="auto">
              <a:xfrm>
                <a:off x="2880128" y="5975122"/>
                <a:ext cx="1930288" cy="79536"/>
              </a:xfrm>
              <a:prstGeom prst="rect">
                <a:avLst/>
              </a:prstGeom>
              <a:solidFill>
                <a:schemeClr val="accent5">
                  <a:alpha val="1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sp>
            <p:nvSpPr>
              <p:cNvPr id="155" name="Rectangle 7"/>
              <p:cNvSpPr>
                <a:spLocks noChangeArrowheads="1"/>
              </p:cNvSpPr>
              <p:nvPr/>
            </p:nvSpPr>
            <p:spPr bwMode="auto">
              <a:xfrm>
                <a:off x="9626194" y="5975122"/>
                <a:ext cx="1936406" cy="79536"/>
              </a:xfrm>
              <a:prstGeom prst="rect">
                <a:avLst/>
              </a:prstGeom>
              <a:solidFill>
                <a:schemeClr val="accent5">
                  <a:alpha val="1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sp>
            <p:nvSpPr>
              <p:cNvPr id="156" name="Rectangle 9"/>
              <p:cNvSpPr>
                <a:spLocks noChangeArrowheads="1"/>
              </p:cNvSpPr>
              <p:nvPr/>
            </p:nvSpPr>
            <p:spPr bwMode="auto">
              <a:xfrm>
                <a:off x="7372407" y="5975122"/>
                <a:ext cx="1936406" cy="79536"/>
              </a:xfrm>
              <a:prstGeom prst="rect">
                <a:avLst/>
              </a:prstGeom>
              <a:solidFill>
                <a:schemeClr val="accent5">
                  <a:alpha val="1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sp>
            <p:nvSpPr>
              <p:cNvPr id="157" name="Rectangle 11"/>
              <p:cNvSpPr>
                <a:spLocks noChangeArrowheads="1"/>
              </p:cNvSpPr>
              <p:nvPr/>
            </p:nvSpPr>
            <p:spPr bwMode="auto">
              <a:xfrm>
                <a:off x="5127797" y="5975122"/>
                <a:ext cx="1927229" cy="79536"/>
              </a:xfrm>
              <a:prstGeom prst="rect">
                <a:avLst/>
              </a:prstGeom>
              <a:solidFill>
                <a:schemeClr val="accent5">
                  <a:alpha val="1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sp>
            <p:nvSpPr>
              <p:cNvPr id="158" name="Rectangle 13"/>
              <p:cNvSpPr>
                <a:spLocks noChangeArrowheads="1"/>
              </p:cNvSpPr>
              <p:nvPr/>
            </p:nvSpPr>
            <p:spPr bwMode="auto">
              <a:xfrm>
                <a:off x="629400" y="5975122"/>
                <a:ext cx="1933347" cy="79536"/>
              </a:xfrm>
              <a:prstGeom prst="rect">
                <a:avLst/>
              </a:prstGeom>
              <a:solidFill>
                <a:schemeClr val="accent5">
                  <a:alpha val="1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n-lt"/>
                  <a:ea typeface="+mn-ea"/>
                  <a:cs typeface="+mn-cs"/>
                  <a:sym typeface="+mn-lt"/>
                </a:endParaRPr>
              </a:p>
            </p:txBody>
          </p:sp>
        </p:grpSp>
        <p:sp>
          <p:nvSpPr>
            <p:cNvPr id="152" name="Live area"/>
            <p:cNvSpPr/>
            <p:nvPr/>
          </p:nvSpPr>
          <p:spPr>
            <a:xfrm>
              <a:off x="629400" y="2080801"/>
              <a:ext cx="10933200" cy="4078800"/>
            </a:xfrm>
            <a:custGeom>
              <a:avLst/>
              <a:gdLst>
                <a:gd name="connsiteX0" fmla="*/ 0 w 10931999"/>
                <a:gd name="connsiteY0" fmla="*/ 0 h 5537797"/>
                <a:gd name="connsiteX1" fmla="*/ 10931999 w 10931999"/>
                <a:gd name="connsiteY1" fmla="*/ 0 h 5537797"/>
                <a:gd name="connsiteX2" fmla="*/ 10931999 w 10931999"/>
                <a:gd name="connsiteY2" fmla="*/ 5537797 h 5537797"/>
                <a:gd name="connsiteX3" fmla="*/ 0 w 10931999"/>
                <a:gd name="connsiteY3" fmla="*/ 5537797 h 5537797"/>
              </a:gdLst>
              <a:ahLst/>
              <a:cxnLst>
                <a:cxn ang="0">
                  <a:pos x="connsiteX0" y="connsiteY0"/>
                </a:cxn>
                <a:cxn ang="0">
                  <a:pos x="connsiteX1" y="connsiteY1"/>
                </a:cxn>
                <a:cxn ang="0">
                  <a:pos x="connsiteX2" y="connsiteY2"/>
                </a:cxn>
                <a:cxn ang="0">
                  <a:pos x="connsiteX3" y="connsiteY3"/>
                </a:cxn>
              </a:cxnLst>
              <a:rect l="l" t="t" r="r" b="b"/>
              <a:pathLst>
                <a:path w="10931999" h="5537797">
                  <a:moveTo>
                    <a:pt x="0" y="0"/>
                  </a:moveTo>
                  <a:lnTo>
                    <a:pt x="10931999" y="0"/>
                  </a:lnTo>
                  <a:lnTo>
                    <a:pt x="10931999" y="5537797"/>
                  </a:lnTo>
                  <a:lnTo>
                    <a:pt x="0" y="5537797"/>
                  </a:lnTo>
                  <a:close/>
                </a:path>
              </a:pathLst>
            </a:custGeom>
            <a:noFill/>
            <a:ln w="9525">
              <a:solidFill>
                <a:srgbClr val="E71C57">
                  <a:alpha val="35000"/>
                </a:srgb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90000"/>
                </a:lnSpc>
                <a:spcAft>
                  <a:spcPts val="1000"/>
                </a:spcAft>
              </a:pPr>
              <a:endParaRPr lang="en-US" sz="1200" dirty="0">
                <a:solidFill>
                  <a:schemeClr val="bg1"/>
                </a:solidFill>
                <a:latin typeface="+mn-lt"/>
                <a:ea typeface="+mn-ea"/>
                <a:cs typeface="+mn-cs"/>
                <a:sym typeface="+mn-lt"/>
              </a:endParaRPr>
            </a:p>
          </p:txBody>
        </p:sp>
        <p:sp>
          <p:nvSpPr>
            <p:cNvPr id="153" name="Footnote example"/>
            <p:cNvSpPr txBox="1"/>
            <p:nvPr/>
          </p:nvSpPr>
          <p:spPr>
            <a:xfrm>
              <a:off x="630000" y="6144442"/>
              <a:ext cx="9030914" cy="415498"/>
            </a:xfrm>
            <a:prstGeom prst="rect">
              <a:avLst/>
            </a:prstGeom>
            <a:noFill/>
          </p:spPr>
          <p:txBody>
            <a:bodyPr wrap="square" lIns="0" tIns="0" rIns="0" bIns="0" rtlCol="0" anchor="b">
              <a:spAutoFit/>
            </a:bodyPr>
            <a:lstStyle/>
            <a:p>
              <a:pPr marL="0" marR="0" lvl="0" indent="0" algn="l" defTabSz="914400" rtl="0" eaLnBrk="1" fontAlgn="auto" latinLnBrk="0" hangingPunct="1">
                <a:lnSpc>
                  <a:spcPct val="9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bg1">
                      <a:lumMod val="50000"/>
                    </a:schemeClr>
                  </a:solidFill>
                  <a:effectLst/>
                  <a:uLnTx/>
                  <a:uFillTx/>
                  <a:latin typeface="+mn-lt"/>
                  <a:ea typeface="+mn-ea"/>
                  <a:cs typeface="+mn-cs"/>
                  <a:sym typeface="+mn-lt"/>
                </a:rPr>
                <a:t>1. xxxx  2. xxxx  3. List footnotes in numerical order. Footnote numbers are not bracketed. Use 10pt font</a:t>
              </a:r>
            </a:p>
            <a:p>
              <a:pPr marL="0" marR="0" lvl="0" indent="0" algn="l" defTabSz="914400" rtl="0" eaLnBrk="1" fontAlgn="auto" latinLnBrk="0" hangingPunct="1">
                <a:lnSpc>
                  <a:spcPct val="9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bg1">
                      <a:lumMod val="50000"/>
                    </a:schemeClr>
                  </a:solidFill>
                  <a:effectLst/>
                  <a:uLnTx/>
                  <a:uFillTx/>
                  <a:latin typeface="+mn-lt"/>
                  <a:ea typeface="+mn-ea"/>
                  <a:cs typeface="+mn-cs"/>
                  <a:sym typeface="+mn-lt"/>
                </a:rPr>
                <a:t>Note: Do not put a period at the end of the note or the source</a:t>
              </a:r>
            </a:p>
            <a:p>
              <a:pPr marL="0" marR="0" lvl="0" indent="0" algn="l" defTabSz="914400" rtl="0" eaLnBrk="1" fontAlgn="auto" latinLnBrk="0" hangingPunct="1">
                <a:lnSpc>
                  <a:spcPct val="9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bg1">
                      <a:lumMod val="50000"/>
                    </a:schemeClr>
                  </a:solidFill>
                  <a:effectLst/>
                  <a:uLnTx/>
                  <a:uFillTx/>
                  <a:latin typeface="+mn-lt"/>
                  <a:ea typeface="+mn-ea"/>
                  <a:cs typeface="+mn-cs"/>
                  <a:sym typeface="+mn-lt"/>
                </a:rPr>
                <a:t>Source: Include a source for every chart that you use. Separate sources with a semicolon; BCG-related sources go at the end</a:t>
              </a:r>
            </a:p>
          </p:txBody>
        </p:sp>
      </p:grpSp>
    </p:spTree>
    <p:extLst>
      <p:ext uri="{BB962C8B-B14F-4D97-AF65-F5344CB8AC3E}">
        <p14:creationId xmlns:p14="http://schemas.microsoft.com/office/powerpoint/2010/main" val="381875407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Agenda Section Header Overview">
    <p:bg>
      <p:bgPr>
        <a:solidFill>
          <a:schemeClr val="accent2"/>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271260822"/>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1443" name="think-cell Slide" r:id="rId5" imgW="270" imgH="270" progId="TCLayout.ActiveDocument.1">
                  <p:embed/>
                </p:oleObj>
              </mc:Choice>
              <mc:Fallback>
                <p:oleObj name="think-cell Slide" r:id="rId5" imgW="270" imgH="270" progId="TCLayout.ActiveDocument.1">
                  <p:embed/>
                  <p:pic>
                    <p:nvPicPr>
                      <p:cNvPr id="3" name="Object 2" hidden="1"/>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11" name="Rectangle 10"/>
          <p:cNvSpPr/>
          <p:nvPr userDrawn="1"/>
        </p:nvSpPr>
        <p:spPr bwMode="invGray">
          <a:xfrm>
            <a:off x="1388145" y="4691187"/>
            <a:ext cx="929337" cy="995874"/>
          </a:xfrm>
          <a:prstGeom prst="rect">
            <a:avLst/>
          </a:prstGeom>
          <a:noFill/>
          <a:ln w="9525">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95000"/>
              </a:lnSpc>
              <a:spcBef>
                <a:spcPts val="0"/>
              </a:spcBef>
              <a:spcAft>
                <a:spcPts val="0"/>
              </a:spcAft>
            </a:pPr>
            <a:endParaRPr lang="en-US" sz="2000" dirty="0">
              <a:solidFill>
                <a:prstClr val="white"/>
              </a:solidFill>
              <a:latin typeface="+mn-lt"/>
              <a:ea typeface="+mn-ea"/>
              <a:cs typeface="+mn-cs"/>
              <a:sym typeface="+mn-lt"/>
            </a:endParaRPr>
          </a:p>
        </p:txBody>
      </p:sp>
      <p:sp>
        <p:nvSpPr>
          <p:cNvPr id="12" name="Rectangle 11"/>
          <p:cNvSpPr/>
          <p:nvPr userDrawn="1">
            <p:custDataLst>
              <p:tags r:id="rId3"/>
            </p:custDataLst>
          </p:nvPr>
        </p:nvSpPr>
        <p:spPr>
          <a:xfrm>
            <a:off x="2509482" y="4691187"/>
            <a:ext cx="1570152" cy="1468176"/>
          </a:xfrm>
          <a:prstGeom prst="rect">
            <a:avLst/>
          </a:prstGeom>
          <a:noFill/>
          <a:ln w="9525" cmpd="sng">
            <a:solidFill>
              <a:srgbClr val="FFFFFF"/>
            </a:solidFill>
            <a:prstDash val="solid"/>
            <a:miter lim="800000"/>
          </a:ln>
          <a:extLst>
            <a:ext uri="{909E8E84-426E-40DD-AFC4-6F175D3DCCD1}">
              <a14:hiddenFill xmlns:a14="http://schemas.microsoft.com/office/drawing/2010/main">
                <a:solidFill>
                  <a:schemeClr val="tx1">
                    <a:lumMod val="60000"/>
                    <a:lumOff val="40000"/>
                  </a:schemeClr>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2880" tIns="180000" rIns="182880" bIns="182880" numCol="1" spcCol="0" rtlCol="0" fromWordArt="0" anchor="t" anchorCtr="0" forceAA="0" compatLnSpc="1">
            <a:prstTxWarp prst="textNoShape">
              <a:avLst/>
            </a:prstTxWarp>
            <a:noAutofit/>
          </a:bodyPr>
          <a:lstStyle/>
          <a:p>
            <a:pPr>
              <a:lnSpc>
                <a:spcPct val="95000"/>
              </a:lnSpc>
            </a:pPr>
            <a:endParaRPr lang="en-US" sz="1200" dirty="0">
              <a:solidFill>
                <a:srgbClr val="FFFFFF"/>
              </a:solidFill>
              <a:latin typeface="+mn-lt"/>
              <a:ea typeface="+mn-ea"/>
              <a:cs typeface="+mn-cs"/>
              <a:sym typeface="+mn-lt"/>
            </a:endParaRPr>
          </a:p>
        </p:txBody>
      </p:sp>
      <p:sp>
        <p:nvSpPr>
          <p:cNvPr id="2" name="TextBox 1"/>
          <p:cNvSpPr txBox="1"/>
          <p:nvPr userDrawn="1"/>
        </p:nvSpPr>
        <p:spPr>
          <a:xfrm>
            <a:off x="314325" y="907199"/>
            <a:ext cx="3764475" cy="1220467"/>
          </a:xfrm>
          <a:prstGeom prst="rect">
            <a:avLst/>
          </a:prstGeom>
          <a:noFill/>
          <a:ln>
            <a:solidFill>
              <a:schemeClr val="bg1"/>
            </a:solidFill>
          </a:ln>
        </p:spPr>
        <p:txBody>
          <a:bodyPr wrap="square" lIns="612000" tIns="468000" rIns="0" bIns="0" rtlCol="0" anchor="t">
            <a:spAutoFit/>
          </a:bodyPr>
          <a:lstStyle/>
          <a:p>
            <a:pPr>
              <a:lnSpc>
                <a:spcPct val="90000"/>
              </a:lnSpc>
              <a:spcAft>
                <a:spcPts val="600"/>
              </a:spcAft>
            </a:pPr>
            <a:endParaRPr lang="en-US" sz="5400" dirty="0">
              <a:solidFill>
                <a:schemeClr val="bg1"/>
              </a:solidFill>
              <a:latin typeface="+mn-lt"/>
              <a:ea typeface="+mn-ea"/>
              <a:cs typeface="+mn-cs"/>
              <a:sym typeface="+mn-lt"/>
            </a:endParaRPr>
          </a:p>
        </p:txBody>
      </p:sp>
      <p:sp>
        <p:nvSpPr>
          <p:cNvPr id="10" name="TextBox 1"/>
          <p:cNvSpPr txBox="1"/>
          <p:nvPr userDrawn="1"/>
        </p:nvSpPr>
        <p:spPr>
          <a:xfrm>
            <a:off x="911595" y="1115416"/>
            <a:ext cx="2569934" cy="881780"/>
          </a:xfrm>
          <a:prstGeom prst="rect">
            <a:avLst/>
          </a:prstGeom>
          <a:noFill/>
        </p:spPr>
        <p:txBody>
          <a:bodyPr wrap="none" rtlCol="0">
            <a:spAutoFit/>
          </a:bodyPr>
          <a:lstStyle/>
          <a:p>
            <a:pPr algn="ctr" fontAlgn="auto">
              <a:lnSpc>
                <a:spcPct val="95000"/>
              </a:lnSpc>
              <a:spcBef>
                <a:spcPts val="0"/>
              </a:spcBef>
              <a:spcAft>
                <a:spcPts val="0"/>
              </a:spcAft>
            </a:pPr>
            <a:r>
              <a:rPr lang="en-US" sz="5400" dirty="0">
                <a:solidFill>
                  <a:schemeClr val="bg1"/>
                </a:solidFill>
                <a:latin typeface="+mn-lt"/>
                <a:ea typeface="+mn-ea"/>
                <a:cs typeface="+mn-cs"/>
                <a:sym typeface="+mn-lt"/>
              </a:rPr>
              <a:t>Agenda</a:t>
            </a:r>
          </a:p>
        </p:txBody>
      </p:sp>
      <p:sp>
        <p:nvSpPr>
          <p:cNvPr id="14" name="Slide number">
            <a:extLst>
              <a:ext uri="{FF2B5EF4-FFF2-40B4-BE49-F238E27FC236}">
                <a16:creationId xmlns:a16="http://schemas.microsoft.com/office/drawing/2014/main" xmlns="" id="{6FFA03DE-3389-4E21-9F73-FBC149A2BEA9}"/>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bg1"/>
                </a:solidFill>
              </a:rPr>
              <a:pPr marL="0" lvl="0" indent="0" algn="r">
                <a:buNone/>
              </a:pPr>
              <a:t>‹Nr.›</a:t>
            </a:fld>
            <a:endParaRPr lang="en-US" sz="900" noProof="0" dirty="0">
              <a:solidFill>
                <a:schemeClr val="bg1"/>
              </a:solidFill>
            </a:endParaRPr>
          </a:p>
        </p:txBody>
      </p:sp>
      <p:sp>
        <p:nvSpPr>
          <p:cNvPr id="16" name="Datumsplatzhalter 3">
            <a:extLst>
              <a:ext uri="{FF2B5EF4-FFF2-40B4-BE49-F238E27FC236}">
                <a16:creationId xmlns:a16="http://schemas.microsoft.com/office/drawing/2014/main" xmlns="" id="{D26BE7F0-3238-4C1A-9234-164081290D27}"/>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bg1"/>
                </a:solidFill>
              </a:defRPr>
            </a:lvl1pPr>
          </a:lstStyle>
          <a:p>
            <a:fld id="{FDBCF299-E3DF-4C6E-B9D1-8F75E4E40670}" type="datetime4">
              <a:rPr lang="de-DE" smtClean="0"/>
              <a:t>11. Mai 2020</a:t>
            </a:fld>
            <a:endParaRPr lang="de-DE" dirty="0"/>
          </a:p>
        </p:txBody>
      </p:sp>
      <p:sp>
        <p:nvSpPr>
          <p:cNvPr id="17" name="Fußzeilenplatzhalter 4">
            <a:extLst>
              <a:ext uri="{FF2B5EF4-FFF2-40B4-BE49-F238E27FC236}">
                <a16:creationId xmlns:a16="http://schemas.microsoft.com/office/drawing/2014/main" xmlns="" id="{28E83040-E5B3-43BA-B5CA-8B1C46D20F33}"/>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bg1"/>
                </a:solidFill>
              </a:defRPr>
            </a:lvl1pPr>
          </a:lstStyle>
          <a:p>
            <a:r>
              <a:rPr lang="de-DE"/>
              <a:t>- vertraulich -</a:t>
            </a:r>
            <a:endParaRPr lang="de-DE" dirty="0"/>
          </a:p>
        </p:txBody>
      </p:sp>
    </p:spTree>
    <p:extLst>
      <p:ext uri="{BB962C8B-B14F-4D97-AF65-F5344CB8AC3E}">
        <p14:creationId xmlns:p14="http://schemas.microsoft.com/office/powerpoint/2010/main" val="2570314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ection header line">
    <p:bg bwMode="blackWhite">
      <p:bgPr>
        <a:solidFill>
          <a:schemeClr val="accent2"/>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190288877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171"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47" name="Title 1"/>
          <p:cNvSpPr>
            <a:spLocks noGrp="1"/>
          </p:cNvSpPr>
          <p:nvPr>
            <p:ph type="title" hasCustomPrompt="1"/>
          </p:nvPr>
        </p:nvSpPr>
        <p:spPr bwMode="blackWhite">
          <a:xfrm>
            <a:off x="317147" y="3826800"/>
            <a:ext cx="11548964" cy="2041200"/>
          </a:xfrm>
        </p:spPr>
        <p:txBody>
          <a:bodyPr anchor="t">
            <a:noAutofit/>
          </a:bodyPr>
          <a:lstStyle>
            <a:lvl1pPr>
              <a:defRPr sz="5400">
                <a:solidFill>
                  <a:schemeClr val="bg1"/>
                </a:solidFill>
                <a:latin typeface="+mj-lt"/>
                <a:ea typeface="+mj-ea"/>
                <a:cs typeface="+mj-cs"/>
                <a:sym typeface="+mj-lt"/>
              </a:defRPr>
            </a:lvl1pPr>
          </a:lstStyle>
          <a:p>
            <a:r>
              <a:rPr lang="en-US" dirty="0"/>
              <a:t>Click to add big statement text</a:t>
            </a:r>
          </a:p>
        </p:txBody>
      </p:sp>
      <p:cxnSp>
        <p:nvCxnSpPr>
          <p:cNvPr id="148" name="Straight Connector 147"/>
          <p:cNvCxnSpPr/>
          <p:nvPr userDrawn="1"/>
        </p:nvCxnSpPr>
        <p:spPr bwMode="white">
          <a:xfrm>
            <a:off x="314325" y="3680016"/>
            <a:ext cx="11877675" cy="0"/>
          </a:xfrm>
          <a:prstGeom prst="line">
            <a:avLst/>
          </a:prstGeom>
          <a:ln w="19050" cmpd="sng">
            <a:solidFill>
              <a:schemeClr val="bg1"/>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7" name="Slide number">
            <a:extLst>
              <a:ext uri="{FF2B5EF4-FFF2-40B4-BE49-F238E27FC236}">
                <a16:creationId xmlns:a16="http://schemas.microsoft.com/office/drawing/2014/main" xmlns="" id="{63ACFAEB-DF08-4CDF-BDCE-0EB2FF9E2072}"/>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bg1"/>
                </a:solidFill>
              </a:rPr>
              <a:pPr marL="0" lvl="0" indent="0" algn="r">
                <a:buNone/>
              </a:pPr>
              <a:t>‹Nr.›</a:t>
            </a:fld>
            <a:endParaRPr lang="en-US" sz="900" noProof="0" dirty="0">
              <a:solidFill>
                <a:schemeClr val="bg1"/>
              </a:solidFill>
            </a:endParaRPr>
          </a:p>
        </p:txBody>
      </p:sp>
      <p:sp>
        <p:nvSpPr>
          <p:cNvPr id="11" name="Datumsplatzhalter 3">
            <a:extLst>
              <a:ext uri="{FF2B5EF4-FFF2-40B4-BE49-F238E27FC236}">
                <a16:creationId xmlns:a16="http://schemas.microsoft.com/office/drawing/2014/main" xmlns="" id="{FCCA5231-75E6-4E0F-BED5-D0FD99A4A210}"/>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bg1"/>
                </a:solidFill>
              </a:defRPr>
            </a:lvl1pPr>
          </a:lstStyle>
          <a:p>
            <a:fld id="{265F254B-BE38-461F-AB5E-D186B6D8B80F}" type="datetime4">
              <a:rPr lang="de-DE" smtClean="0"/>
              <a:t>11. Mai 2020</a:t>
            </a:fld>
            <a:endParaRPr lang="de-DE" dirty="0"/>
          </a:p>
        </p:txBody>
      </p:sp>
      <p:sp>
        <p:nvSpPr>
          <p:cNvPr id="12" name="Fußzeilenplatzhalter 4">
            <a:extLst>
              <a:ext uri="{FF2B5EF4-FFF2-40B4-BE49-F238E27FC236}">
                <a16:creationId xmlns:a16="http://schemas.microsoft.com/office/drawing/2014/main" xmlns="" id="{22540CE4-AFF3-4DE4-B4B2-E9B6E2FA52D4}"/>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bg1"/>
                </a:solidFill>
              </a:defRPr>
            </a:lvl1pPr>
          </a:lstStyle>
          <a:p>
            <a:r>
              <a:rPr lang="de-DE"/>
              <a:t>- vertraulich -</a:t>
            </a:r>
            <a:endParaRPr lang="de-DE" dirty="0"/>
          </a:p>
        </p:txBody>
      </p:sp>
    </p:spTree>
    <p:extLst>
      <p:ext uri="{BB962C8B-B14F-4D97-AF65-F5344CB8AC3E}">
        <p14:creationId xmlns:p14="http://schemas.microsoft.com/office/powerpoint/2010/main" val="240505854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Agenda Section Header">
    <p:bg>
      <p:bgPr>
        <a:solidFill>
          <a:schemeClr val="accent2"/>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374831934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2467"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0" name="Rectangle 9"/>
          <p:cNvSpPr/>
          <p:nvPr userDrawn="1"/>
        </p:nvSpPr>
        <p:spPr bwMode="white">
          <a:xfrm>
            <a:off x="1284743" y="1428131"/>
            <a:ext cx="947672" cy="947672"/>
          </a:xfrm>
          <a:prstGeom prst="rect">
            <a:avLst/>
          </a:prstGeom>
          <a:noFill/>
          <a:ln w="9525">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200" dirty="0">
              <a:solidFill>
                <a:schemeClr val="bg1"/>
              </a:solidFill>
              <a:latin typeface="+mn-lt"/>
              <a:ea typeface="+mn-ea"/>
              <a:cs typeface="+mn-cs"/>
              <a:sym typeface="+mn-lt"/>
            </a:endParaRPr>
          </a:p>
        </p:txBody>
      </p:sp>
      <p:sp>
        <p:nvSpPr>
          <p:cNvPr id="13" name="Rectangle 12"/>
          <p:cNvSpPr/>
          <p:nvPr userDrawn="1"/>
        </p:nvSpPr>
        <p:spPr>
          <a:xfrm>
            <a:off x="1285200" y="2667600"/>
            <a:ext cx="9619200" cy="3200400"/>
          </a:xfrm>
          <a:prstGeom prst="rect">
            <a:avLst/>
          </a:prstGeom>
          <a:noFill/>
          <a:ln w="9525">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spcBef>
                <a:spcPts val="0"/>
              </a:spcBef>
              <a:spcAft>
                <a:spcPts val="0"/>
              </a:spcAft>
            </a:pPr>
            <a:endParaRPr lang="en-US" sz="2000" dirty="0">
              <a:solidFill>
                <a:prstClr val="white"/>
              </a:solidFill>
              <a:latin typeface="+mn-lt"/>
              <a:ea typeface="+mn-ea"/>
              <a:cs typeface="+mn-cs"/>
              <a:sym typeface="+mn-lt"/>
            </a:endParaRPr>
          </a:p>
        </p:txBody>
      </p:sp>
      <p:sp>
        <p:nvSpPr>
          <p:cNvPr id="11" name="Slide number">
            <a:extLst>
              <a:ext uri="{FF2B5EF4-FFF2-40B4-BE49-F238E27FC236}">
                <a16:creationId xmlns:a16="http://schemas.microsoft.com/office/drawing/2014/main" xmlns="" id="{0A6ED168-38EA-4F14-B252-D6E5853B6072}"/>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bg1"/>
                </a:solidFill>
              </a:rPr>
              <a:pPr marL="0" lvl="0" indent="0" algn="r">
                <a:buNone/>
              </a:pPr>
              <a:t>‹Nr.›</a:t>
            </a:fld>
            <a:endParaRPr lang="en-US" sz="900" noProof="0" dirty="0">
              <a:solidFill>
                <a:schemeClr val="bg1"/>
              </a:solidFill>
            </a:endParaRPr>
          </a:p>
        </p:txBody>
      </p:sp>
      <p:sp>
        <p:nvSpPr>
          <p:cNvPr id="14" name="Datumsplatzhalter 3">
            <a:extLst>
              <a:ext uri="{FF2B5EF4-FFF2-40B4-BE49-F238E27FC236}">
                <a16:creationId xmlns:a16="http://schemas.microsoft.com/office/drawing/2014/main" xmlns="" id="{B518DDFC-85AC-423F-8F7C-70B8957A11A9}"/>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bg1"/>
                </a:solidFill>
              </a:defRPr>
            </a:lvl1pPr>
          </a:lstStyle>
          <a:p>
            <a:fld id="{CAC233C4-BA3E-4F23-9CCD-B0A3275D9327}" type="datetime4">
              <a:rPr lang="de-DE" smtClean="0"/>
              <a:t>11. Mai 2020</a:t>
            </a:fld>
            <a:endParaRPr lang="de-DE" dirty="0"/>
          </a:p>
        </p:txBody>
      </p:sp>
      <p:sp>
        <p:nvSpPr>
          <p:cNvPr id="15" name="Fußzeilenplatzhalter 4">
            <a:extLst>
              <a:ext uri="{FF2B5EF4-FFF2-40B4-BE49-F238E27FC236}">
                <a16:creationId xmlns:a16="http://schemas.microsoft.com/office/drawing/2014/main" xmlns="" id="{1224212A-807C-476C-9FC6-AAD2A359E2C5}"/>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bg1"/>
                </a:solidFill>
              </a:defRPr>
            </a:lvl1pPr>
          </a:lstStyle>
          <a:p>
            <a:r>
              <a:rPr lang="de-DE"/>
              <a:t>- vertraulich -</a:t>
            </a:r>
            <a:endParaRPr lang="de-DE" dirty="0"/>
          </a:p>
        </p:txBody>
      </p:sp>
    </p:spTree>
    <p:extLst>
      <p:ext uri="{BB962C8B-B14F-4D97-AF65-F5344CB8AC3E}">
        <p14:creationId xmlns:p14="http://schemas.microsoft.com/office/powerpoint/2010/main" val="37292859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preserve="1" userDrawn="1">
  <p:cSld name="Agenda Full Width Overview">
    <p:bg>
      <p:bgPr>
        <a:solidFill>
          <a:schemeClr val="accent2"/>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122188215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3491"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0" name="Title 1"/>
          <p:cNvSpPr txBox="1">
            <a:spLocks/>
          </p:cNvSpPr>
          <p:nvPr userDrawn="1"/>
        </p:nvSpPr>
        <p:spPr>
          <a:xfrm>
            <a:off x="317147" y="622800"/>
            <a:ext cx="7502852" cy="332399"/>
          </a:xfrm>
          <a:prstGeom prst="rect">
            <a:avLst/>
          </a:prstGeom>
        </p:spPr>
        <p:txBody>
          <a:bodyPr vert="horz" wrap="square" lIns="0" tIns="0" rIns="0" bIns="0" rtlCol="0" anchor="t" anchorCtr="0">
            <a:spAutoFit/>
          </a:bodyPr>
          <a:lstStyle>
            <a:lvl1pPr marL="0" indent="0" algn="l" defTabSz="914400" rtl="0" eaLnBrk="1" latinLnBrk="0" hangingPunct="1">
              <a:lnSpc>
                <a:spcPct val="90000"/>
              </a:lnSpc>
              <a:spcBef>
                <a:spcPct val="0"/>
              </a:spcBef>
              <a:spcAft>
                <a:spcPts val="0"/>
              </a:spcAft>
              <a:buNone/>
              <a:defRPr sz="3400" b="0" i="0" u="none" kern="1200" spc="0">
                <a:solidFill>
                  <a:schemeClr val="tx2">
                    <a:lumMod val="100000"/>
                  </a:schemeClr>
                </a:solidFill>
                <a:latin typeface="Trebuchet MS" panose="020B0603020202020204" pitchFamily="34" charset="0"/>
                <a:ea typeface="+mj-ea"/>
                <a:cs typeface="+mj-cs"/>
                <a:sym typeface="Trebuchet MS" panose="020B0603020202020204" pitchFamily="34" charset="0"/>
              </a:defRPr>
            </a:lvl1pPr>
          </a:lstStyle>
          <a:p>
            <a:r>
              <a:rPr lang="en-US" sz="2400" dirty="0">
                <a:solidFill>
                  <a:schemeClr val="bg1"/>
                </a:solidFill>
                <a:latin typeface="+mn-lt"/>
                <a:ea typeface="+mn-ea"/>
                <a:cs typeface="+mn-cs"/>
                <a:sym typeface="+mn-lt"/>
              </a:rPr>
              <a:t>Agenda</a:t>
            </a:r>
          </a:p>
        </p:txBody>
      </p:sp>
      <p:cxnSp>
        <p:nvCxnSpPr>
          <p:cNvPr id="13" name="Straight Connector 12"/>
          <p:cNvCxnSpPr/>
          <p:nvPr userDrawn="1"/>
        </p:nvCxnSpPr>
        <p:spPr bwMode="white">
          <a:xfrm>
            <a:off x="317146" y="1206000"/>
            <a:ext cx="11878056" cy="0"/>
          </a:xfrm>
          <a:prstGeom prst="line">
            <a:avLst/>
          </a:prstGeom>
          <a:ln w="9525" cmpd="sng">
            <a:solidFill>
              <a:schemeClr val="bg1"/>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11" name="Slide number">
            <a:extLst>
              <a:ext uri="{FF2B5EF4-FFF2-40B4-BE49-F238E27FC236}">
                <a16:creationId xmlns:a16="http://schemas.microsoft.com/office/drawing/2014/main" xmlns="" id="{0633D61E-BD93-40D5-9DA8-B6CB70643DD1}"/>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bg1"/>
                </a:solidFill>
              </a:rPr>
              <a:pPr marL="0" lvl="0" indent="0" algn="r">
                <a:buNone/>
              </a:pPr>
              <a:t>‹Nr.›</a:t>
            </a:fld>
            <a:endParaRPr lang="en-US" sz="900" noProof="0" dirty="0">
              <a:solidFill>
                <a:schemeClr val="bg1"/>
              </a:solidFill>
            </a:endParaRPr>
          </a:p>
        </p:txBody>
      </p:sp>
      <p:sp>
        <p:nvSpPr>
          <p:cNvPr id="14" name="Datumsplatzhalter 3">
            <a:extLst>
              <a:ext uri="{FF2B5EF4-FFF2-40B4-BE49-F238E27FC236}">
                <a16:creationId xmlns:a16="http://schemas.microsoft.com/office/drawing/2014/main" xmlns="" id="{C0C59521-CDA6-4F93-A8B4-8D16694558C2}"/>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bg1"/>
                </a:solidFill>
              </a:defRPr>
            </a:lvl1pPr>
          </a:lstStyle>
          <a:p>
            <a:fld id="{CD763E13-1DB8-4493-A2A2-0DBD1D5A652E}" type="datetime4">
              <a:rPr lang="de-DE" smtClean="0"/>
              <a:t>11. Mai 2020</a:t>
            </a:fld>
            <a:endParaRPr lang="de-DE" dirty="0"/>
          </a:p>
        </p:txBody>
      </p:sp>
      <p:sp>
        <p:nvSpPr>
          <p:cNvPr id="15" name="Fußzeilenplatzhalter 4">
            <a:extLst>
              <a:ext uri="{FF2B5EF4-FFF2-40B4-BE49-F238E27FC236}">
                <a16:creationId xmlns:a16="http://schemas.microsoft.com/office/drawing/2014/main" xmlns="" id="{98AED08A-30EE-4ADC-BF46-56A1F2325893}"/>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bg1"/>
                </a:solidFill>
              </a:defRPr>
            </a:lvl1pPr>
          </a:lstStyle>
          <a:p>
            <a:r>
              <a:rPr lang="de-DE"/>
              <a:t>- vertraulich -</a:t>
            </a:r>
            <a:endParaRPr lang="de-DE" dirty="0"/>
          </a:p>
        </p:txBody>
      </p:sp>
    </p:spTree>
    <p:extLst>
      <p:ext uri="{BB962C8B-B14F-4D97-AF65-F5344CB8AC3E}">
        <p14:creationId xmlns:p14="http://schemas.microsoft.com/office/powerpoint/2010/main" val="421607717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preserve="1" userDrawn="1">
  <p:cSld name="Agenda Two-Thirds">
    <p:bg>
      <p:bgPr>
        <a:solidFill>
          <a:schemeClr val="accent2"/>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72004797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4515"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pic>
        <p:nvPicPr>
          <p:cNvPr id="10" name="Picture 9"/>
          <p:cNvPicPr>
            <a:picLocks noChangeAspect="1"/>
          </p:cNvPicPr>
          <p:nvPr userDrawn="1"/>
        </p:nvPicPr>
        <p:blipFill rotWithShape="1">
          <a:blip r:embed="rId6">
            <a:extLst>
              <a:ext uri="{28A0092B-C50C-407E-A947-70E740481C1C}">
                <a14:useLocalDpi xmlns:a14="http://schemas.microsoft.com/office/drawing/2010/main" val="0"/>
              </a:ext>
            </a:extLst>
          </a:blip>
          <a:srcRect l="29398" t="8741" r="101" b="27"/>
          <a:stretch/>
        </p:blipFill>
        <p:spPr bwMode="ltGray">
          <a:xfrm flipH="1">
            <a:off x="3671068" y="0"/>
            <a:ext cx="416951" cy="6858000"/>
          </a:xfrm>
          <a:prstGeom prst="rect">
            <a:avLst/>
          </a:prstGeom>
        </p:spPr>
      </p:pic>
      <p:sp>
        <p:nvSpPr>
          <p:cNvPr id="13" name="Rectangle 12"/>
          <p:cNvSpPr/>
          <p:nvPr userDrawn="1"/>
        </p:nvSpPr>
        <p:spPr bwMode="white">
          <a:xfrm>
            <a:off x="4080763" y="-1309"/>
            <a:ext cx="8111237" cy="6859309"/>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endParaRPr lang="en-US" sz="1200" dirty="0">
              <a:solidFill>
                <a:schemeClr val="bg1"/>
              </a:solidFill>
              <a:latin typeface="+mn-lt"/>
              <a:ea typeface="+mn-ea"/>
              <a:cs typeface="+mn-cs"/>
              <a:sym typeface="+mn-lt"/>
            </a:endParaRPr>
          </a:p>
        </p:txBody>
      </p:sp>
      <p:sp>
        <p:nvSpPr>
          <p:cNvPr id="17" name="TextBox 16"/>
          <p:cNvSpPr txBox="1"/>
          <p:nvPr userDrawn="1"/>
        </p:nvSpPr>
        <p:spPr>
          <a:xfrm>
            <a:off x="314325" y="3207715"/>
            <a:ext cx="1862819" cy="443198"/>
          </a:xfrm>
          <a:prstGeom prst="rect">
            <a:avLst/>
          </a:prstGeom>
          <a:noFill/>
        </p:spPr>
        <p:txBody>
          <a:bodyPr wrap="square" lIns="0" tIns="0" rIns="0" bIns="0" rtlCol="0" anchor="t">
            <a:spAutoFit/>
          </a:bodyPr>
          <a:lstStyle/>
          <a:p>
            <a:pPr>
              <a:lnSpc>
                <a:spcPct val="90000"/>
              </a:lnSpc>
              <a:spcAft>
                <a:spcPts val="600"/>
              </a:spcAft>
            </a:pPr>
            <a:r>
              <a:rPr lang="en-US" sz="3200" dirty="0">
                <a:solidFill>
                  <a:schemeClr val="bg1"/>
                </a:solidFill>
                <a:latin typeface="+mn-lt"/>
                <a:ea typeface="+mn-ea"/>
                <a:cs typeface="+mn-cs"/>
                <a:sym typeface="+mn-lt"/>
              </a:rPr>
              <a:t>Agenda</a:t>
            </a:r>
          </a:p>
        </p:txBody>
      </p:sp>
      <p:sp>
        <p:nvSpPr>
          <p:cNvPr id="11" name="Slide number">
            <a:extLst>
              <a:ext uri="{FF2B5EF4-FFF2-40B4-BE49-F238E27FC236}">
                <a16:creationId xmlns:a16="http://schemas.microsoft.com/office/drawing/2014/main" xmlns="" id="{E04A4D32-386D-4CEF-A45B-1BD2FE5B99AF}"/>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accent2"/>
                </a:solidFill>
              </a:rPr>
              <a:pPr marL="0" lvl="0" indent="0" algn="r">
                <a:buNone/>
              </a:pPr>
              <a:t>‹Nr.›</a:t>
            </a:fld>
            <a:endParaRPr lang="en-US" sz="900" noProof="0" dirty="0">
              <a:solidFill>
                <a:schemeClr val="accent2"/>
              </a:solidFill>
            </a:endParaRPr>
          </a:p>
        </p:txBody>
      </p:sp>
      <p:sp>
        <p:nvSpPr>
          <p:cNvPr id="14" name="Datumsplatzhalter 3">
            <a:extLst>
              <a:ext uri="{FF2B5EF4-FFF2-40B4-BE49-F238E27FC236}">
                <a16:creationId xmlns:a16="http://schemas.microsoft.com/office/drawing/2014/main" xmlns="" id="{BA2A5C5B-CF88-4D6D-80DD-87879DCE33BF}"/>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accent2"/>
                </a:solidFill>
              </a:defRPr>
            </a:lvl1pPr>
          </a:lstStyle>
          <a:p>
            <a:fld id="{A772FFD3-A2A7-44E7-A5E7-BD0AFB1AE0D3}" type="datetime4">
              <a:rPr lang="de-DE" smtClean="0"/>
              <a:t>11. Mai 2020</a:t>
            </a:fld>
            <a:endParaRPr lang="de-DE" dirty="0"/>
          </a:p>
        </p:txBody>
      </p:sp>
      <p:sp>
        <p:nvSpPr>
          <p:cNvPr id="18" name="Fußzeilenplatzhalter 4">
            <a:extLst>
              <a:ext uri="{FF2B5EF4-FFF2-40B4-BE49-F238E27FC236}">
                <a16:creationId xmlns:a16="http://schemas.microsoft.com/office/drawing/2014/main" xmlns="" id="{F1B40D51-3375-4F82-B277-9B92CF644360}"/>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accent2"/>
                </a:solidFill>
              </a:defRPr>
            </a:lvl1pPr>
          </a:lstStyle>
          <a:p>
            <a:r>
              <a:rPr lang="de-DE"/>
              <a:t>- vertraulich -</a:t>
            </a:r>
            <a:endParaRPr lang="de-DE" dirty="0"/>
          </a:p>
        </p:txBody>
      </p:sp>
    </p:spTree>
    <p:extLst>
      <p:ext uri="{BB962C8B-B14F-4D97-AF65-F5344CB8AC3E}">
        <p14:creationId xmlns:p14="http://schemas.microsoft.com/office/powerpoint/2010/main" val="227019094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p:cSld name="Agenda D. Section Header Overview">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3180537992"/>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5539" name="think-cell Slide" r:id="rId5" imgW="270" imgH="270" progId="TCLayout.ActiveDocument.1">
                  <p:embed/>
                </p:oleObj>
              </mc:Choice>
              <mc:Fallback>
                <p:oleObj name="think-cell Slide" r:id="rId5" imgW="270" imgH="270" progId="TCLayout.ActiveDocument.1">
                  <p:embed/>
                  <p:pic>
                    <p:nvPicPr>
                      <p:cNvPr id="2" name="Object 1" hidden="1"/>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8" name="Rectangle 7"/>
          <p:cNvSpPr/>
          <p:nvPr userDrawn="1"/>
        </p:nvSpPr>
        <p:spPr bwMode="invGray">
          <a:xfrm>
            <a:off x="1388145" y="4691187"/>
            <a:ext cx="929337" cy="995874"/>
          </a:xfrm>
          <a:prstGeom prst="rect">
            <a:avLst/>
          </a:prstGeom>
          <a:noFill/>
          <a:ln w="9525">
            <a:solidFill>
              <a:schemeClr val="accent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lnSpc>
                <a:spcPct val="95000"/>
              </a:lnSpc>
              <a:spcBef>
                <a:spcPts val="0"/>
              </a:spcBef>
              <a:spcAft>
                <a:spcPts val="0"/>
              </a:spcAft>
            </a:pPr>
            <a:endParaRPr lang="en-US" sz="2000" dirty="0">
              <a:solidFill>
                <a:schemeClr val="tx2"/>
              </a:solidFill>
              <a:latin typeface="+mn-lt"/>
              <a:ea typeface="+mn-ea"/>
              <a:cs typeface="+mn-cs"/>
              <a:sym typeface="+mn-lt"/>
            </a:endParaRPr>
          </a:p>
        </p:txBody>
      </p:sp>
      <p:sp>
        <p:nvSpPr>
          <p:cNvPr id="10" name="Rectangle 9"/>
          <p:cNvSpPr/>
          <p:nvPr userDrawn="1">
            <p:custDataLst>
              <p:tags r:id="rId3"/>
            </p:custDataLst>
          </p:nvPr>
        </p:nvSpPr>
        <p:spPr>
          <a:xfrm>
            <a:off x="2509482" y="4691187"/>
            <a:ext cx="1570152" cy="1468176"/>
          </a:xfrm>
          <a:prstGeom prst="rect">
            <a:avLst/>
          </a:prstGeom>
          <a:noFill/>
          <a:ln w="9525" cmpd="sng">
            <a:solidFill>
              <a:schemeClr val="accent2"/>
            </a:solidFill>
            <a:prstDash val="solid"/>
            <a:miter lim="800000"/>
          </a:ln>
          <a:extLst>
            <a:ext uri="{909E8E84-426E-40DD-AFC4-6F175D3DCCD1}">
              <a14:hiddenFill xmlns:a14="http://schemas.microsoft.com/office/drawing/2010/main">
                <a:solidFill>
                  <a:schemeClr val="tx1">
                    <a:lumMod val="60000"/>
                    <a:lumOff val="40000"/>
                  </a:schemeClr>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2880" tIns="180000" rIns="182880" bIns="182880" numCol="1" spcCol="0" rtlCol="0" fromWordArt="0" anchor="t" anchorCtr="0" forceAA="0" compatLnSpc="1">
            <a:prstTxWarp prst="textNoShape">
              <a:avLst/>
            </a:prstTxWarp>
            <a:noAutofit/>
          </a:bodyPr>
          <a:lstStyle/>
          <a:p>
            <a:pPr>
              <a:lnSpc>
                <a:spcPct val="95000"/>
              </a:lnSpc>
            </a:pPr>
            <a:endParaRPr lang="en-US" sz="1200" dirty="0">
              <a:solidFill>
                <a:schemeClr val="tx2"/>
              </a:solidFill>
              <a:latin typeface="+mn-lt"/>
              <a:ea typeface="+mn-ea"/>
              <a:cs typeface="+mn-cs"/>
              <a:sym typeface="+mn-lt"/>
            </a:endParaRPr>
          </a:p>
        </p:txBody>
      </p:sp>
      <p:sp>
        <p:nvSpPr>
          <p:cNvPr id="11" name="TextBox 10"/>
          <p:cNvSpPr txBox="1"/>
          <p:nvPr userDrawn="1"/>
        </p:nvSpPr>
        <p:spPr>
          <a:xfrm>
            <a:off x="314325" y="907198"/>
            <a:ext cx="3764475" cy="1220467"/>
          </a:xfrm>
          <a:prstGeom prst="rect">
            <a:avLst/>
          </a:prstGeom>
          <a:noFill/>
          <a:ln>
            <a:solidFill>
              <a:schemeClr val="accent2"/>
            </a:solidFill>
          </a:ln>
        </p:spPr>
        <p:txBody>
          <a:bodyPr wrap="square" lIns="612000" tIns="468000" rIns="0" bIns="0" rtlCol="0" anchor="t">
            <a:spAutoFit/>
          </a:bodyPr>
          <a:lstStyle/>
          <a:p>
            <a:pPr>
              <a:lnSpc>
                <a:spcPct val="90000"/>
              </a:lnSpc>
              <a:spcAft>
                <a:spcPts val="600"/>
              </a:spcAft>
            </a:pPr>
            <a:endParaRPr lang="en-US" sz="5400" dirty="0">
              <a:solidFill>
                <a:schemeClr val="accent4"/>
              </a:solidFill>
              <a:latin typeface="+mn-lt"/>
              <a:ea typeface="+mn-ea"/>
              <a:cs typeface="+mn-cs"/>
              <a:sym typeface="+mn-lt"/>
            </a:endParaRPr>
          </a:p>
        </p:txBody>
      </p:sp>
      <p:sp>
        <p:nvSpPr>
          <p:cNvPr id="9" name="TextBox 1"/>
          <p:cNvSpPr txBox="1"/>
          <p:nvPr userDrawn="1"/>
        </p:nvSpPr>
        <p:spPr>
          <a:xfrm>
            <a:off x="911595" y="1115416"/>
            <a:ext cx="2569934" cy="881780"/>
          </a:xfrm>
          <a:prstGeom prst="rect">
            <a:avLst/>
          </a:prstGeom>
          <a:noFill/>
        </p:spPr>
        <p:txBody>
          <a:bodyPr wrap="none" rtlCol="0">
            <a:spAutoFit/>
          </a:bodyPr>
          <a:lstStyle>
            <a:defPPr>
              <a:defRPr lang="en-US"/>
            </a:defPPr>
            <a:lvl1pPr algn="ctr" fontAlgn="auto">
              <a:lnSpc>
                <a:spcPct val="95000"/>
              </a:lnSpc>
              <a:spcBef>
                <a:spcPts val="0"/>
              </a:spcBef>
              <a:spcAft>
                <a:spcPts val="0"/>
              </a:spcAft>
              <a:defRPr sz="5400">
                <a:solidFill>
                  <a:schemeClr val="accent4"/>
                </a:solidFill>
                <a:latin typeface="+mj-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en-US" dirty="0">
                <a:solidFill>
                  <a:srgbClr val="575757"/>
                </a:solidFill>
                <a:latin typeface="+mn-lt"/>
                <a:ea typeface="+mn-ea"/>
                <a:cs typeface="+mn-cs"/>
                <a:sym typeface="+mn-lt"/>
              </a:rPr>
              <a:t>Agenda</a:t>
            </a:r>
          </a:p>
        </p:txBody>
      </p:sp>
      <p:sp>
        <p:nvSpPr>
          <p:cNvPr id="12" name="Slide number">
            <a:extLst>
              <a:ext uri="{FF2B5EF4-FFF2-40B4-BE49-F238E27FC236}">
                <a16:creationId xmlns:a16="http://schemas.microsoft.com/office/drawing/2014/main" xmlns="" id="{B8C9AC8B-065F-43A4-8781-DD5D20DEACD8}"/>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accent2"/>
                </a:solidFill>
              </a:rPr>
              <a:pPr marL="0" lvl="0" indent="0" algn="r">
                <a:buNone/>
              </a:pPr>
              <a:t>‹Nr.›</a:t>
            </a:fld>
            <a:endParaRPr lang="en-US" sz="900" noProof="0" dirty="0">
              <a:solidFill>
                <a:schemeClr val="accent2"/>
              </a:solidFill>
            </a:endParaRPr>
          </a:p>
        </p:txBody>
      </p:sp>
      <p:sp>
        <p:nvSpPr>
          <p:cNvPr id="14" name="Datumsplatzhalter 3">
            <a:extLst>
              <a:ext uri="{FF2B5EF4-FFF2-40B4-BE49-F238E27FC236}">
                <a16:creationId xmlns:a16="http://schemas.microsoft.com/office/drawing/2014/main" xmlns="" id="{E9349684-1F59-47A1-A366-32F0E155C46D}"/>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accent2"/>
                </a:solidFill>
              </a:defRPr>
            </a:lvl1pPr>
          </a:lstStyle>
          <a:p>
            <a:fld id="{6DE44A98-89F2-4E17-99F1-A01C6358F092}" type="datetime4">
              <a:rPr lang="de-DE" smtClean="0"/>
              <a:t>11. Mai 2020</a:t>
            </a:fld>
            <a:endParaRPr lang="de-DE" dirty="0"/>
          </a:p>
        </p:txBody>
      </p:sp>
      <p:sp>
        <p:nvSpPr>
          <p:cNvPr id="15" name="Fußzeilenplatzhalter 4">
            <a:extLst>
              <a:ext uri="{FF2B5EF4-FFF2-40B4-BE49-F238E27FC236}">
                <a16:creationId xmlns:a16="http://schemas.microsoft.com/office/drawing/2014/main" xmlns="" id="{E31CCD28-299B-4DC9-A78A-BA3E7E976E48}"/>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accent2"/>
                </a:solidFill>
              </a:defRPr>
            </a:lvl1pPr>
          </a:lstStyle>
          <a:p>
            <a:r>
              <a:rPr lang="de-DE"/>
              <a:t>- vertraulich -</a:t>
            </a:r>
            <a:endParaRPr lang="de-DE" dirty="0"/>
          </a:p>
        </p:txBody>
      </p:sp>
    </p:spTree>
    <p:extLst>
      <p:ext uri="{BB962C8B-B14F-4D97-AF65-F5344CB8AC3E}">
        <p14:creationId xmlns:p14="http://schemas.microsoft.com/office/powerpoint/2010/main" val="186557670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p:cSld name="Agenda D. Section Header">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54915406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6563"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8" name="Rectangle 7"/>
          <p:cNvSpPr/>
          <p:nvPr userDrawn="1"/>
        </p:nvSpPr>
        <p:spPr bwMode="white">
          <a:xfrm>
            <a:off x="1284743" y="1428131"/>
            <a:ext cx="947672" cy="947672"/>
          </a:xfrm>
          <a:prstGeom prst="rect">
            <a:avLst/>
          </a:prstGeom>
          <a:noFill/>
          <a:ln w="9525">
            <a:solidFill>
              <a:schemeClr val="accent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200" dirty="0">
              <a:solidFill>
                <a:schemeClr val="bg1"/>
              </a:solidFill>
              <a:latin typeface="+mn-lt"/>
              <a:ea typeface="+mn-ea"/>
              <a:cs typeface="+mn-cs"/>
              <a:sym typeface="+mn-lt"/>
            </a:endParaRPr>
          </a:p>
        </p:txBody>
      </p:sp>
      <p:sp>
        <p:nvSpPr>
          <p:cNvPr id="10" name="Rectangle 9"/>
          <p:cNvSpPr/>
          <p:nvPr userDrawn="1"/>
        </p:nvSpPr>
        <p:spPr>
          <a:xfrm>
            <a:off x="1285200" y="2667600"/>
            <a:ext cx="9619200" cy="3200400"/>
          </a:xfrm>
          <a:prstGeom prst="rect">
            <a:avLst/>
          </a:prstGeom>
          <a:noFill/>
          <a:ln w="9525">
            <a:solidFill>
              <a:schemeClr val="accent2"/>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spcBef>
                <a:spcPts val="0"/>
              </a:spcBef>
              <a:spcAft>
                <a:spcPts val="0"/>
              </a:spcAft>
            </a:pPr>
            <a:endParaRPr lang="en-US" sz="2000" dirty="0">
              <a:solidFill>
                <a:prstClr val="white"/>
              </a:solidFill>
              <a:latin typeface="+mn-lt"/>
              <a:ea typeface="+mn-ea"/>
              <a:cs typeface="+mn-cs"/>
              <a:sym typeface="+mn-lt"/>
            </a:endParaRPr>
          </a:p>
        </p:txBody>
      </p:sp>
      <p:sp>
        <p:nvSpPr>
          <p:cNvPr id="6" name="Slide number">
            <a:extLst>
              <a:ext uri="{FF2B5EF4-FFF2-40B4-BE49-F238E27FC236}">
                <a16:creationId xmlns:a16="http://schemas.microsoft.com/office/drawing/2014/main" xmlns="" id="{11E4D026-04AA-49BF-83A6-2013B6E396DE}"/>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accent2"/>
                </a:solidFill>
              </a:rPr>
              <a:pPr marL="0" lvl="0" indent="0" algn="r">
                <a:buNone/>
              </a:pPr>
              <a:t>‹Nr.›</a:t>
            </a:fld>
            <a:endParaRPr lang="en-US" sz="900" noProof="0" dirty="0">
              <a:solidFill>
                <a:schemeClr val="accent2"/>
              </a:solidFill>
            </a:endParaRPr>
          </a:p>
        </p:txBody>
      </p:sp>
      <p:sp>
        <p:nvSpPr>
          <p:cNvPr id="9" name="Datumsplatzhalter 3">
            <a:extLst>
              <a:ext uri="{FF2B5EF4-FFF2-40B4-BE49-F238E27FC236}">
                <a16:creationId xmlns:a16="http://schemas.microsoft.com/office/drawing/2014/main" xmlns="" id="{ECB13859-84F8-4090-B753-7DC02A4D849C}"/>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accent2"/>
                </a:solidFill>
              </a:defRPr>
            </a:lvl1pPr>
          </a:lstStyle>
          <a:p>
            <a:fld id="{6B899DEE-2BC4-44B1-9249-0C6C0F6395C7}" type="datetime4">
              <a:rPr lang="de-DE" smtClean="0"/>
              <a:t>11. Mai 2020</a:t>
            </a:fld>
            <a:endParaRPr lang="de-DE" dirty="0"/>
          </a:p>
        </p:txBody>
      </p:sp>
      <p:sp>
        <p:nvSpPr>
          <p:cNvPr id="11" name="Fußzeilenplatzhalter 4">
            <a:extLst>
              <a:ext uri="{FF2B5EF4-FFF2-40B4-BE49-F238E27FC236}">
                <a16:creationId xmlns:a16="http://schemas.microsoft.com/office/drawing/2014/main" xmlns="" id="{577F024F-18F5-4179-8B18-764BC3C48FD1}"/>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accent2"/>
                </a:solidFill>
              </a:defRPr>
            </a:lvl1pPr>
          </a:lstStyle>
          <a:p>
            <a:r>
              <a:rPr lang="de-DE"/>
              <a:t>- vertraulich -</a:t>
            </a:r>
            <a:endParaRPr lang="de-DE" dirty="0"/>
          </a:p>
        </p:txBody>
      </p:sp>
    </p:spTree>
    <p:extLst>
      <p:ext uri="{BB962C8B-B14F-4D97-AF65-F5344CB8AC3E}">
        <p14:creationId xmlns:p14="http://schemas.microsoft.com/office/powerpoint/2010/main" val="320614077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p:cSld name="Agenda D. Full Width Overview">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304230419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7587"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7" name="Title 1"/>
          <p:cNvSpPr txBox="1">
            <a:spLocks/>
          </p:cNvSpPr>
          <p:nvPr userDrawn="1"/>
        </p:nvSpPr>
        <p:spPr>
          <a:xfrm>
            <a:off x="314325" y="622800"/>
            <a:ext cx="7505673" cy="332399"/>
          </a:xfrm>
          <a:prstGeom prst="rect">
            <a:avLst/>
          </a:prstGeom>
        </p:spPr>
        <p:txBody>
          <a:bodyPr vert="horz" wrap="square" lIns="0" tIns="0" rIns="0" bIns="0" rtlCol="0" anchor="t" anchorCtr="0">
            <a:spAutoFit/>
          </a:bodyPr>
          <a:lstStyle>
            <a:lvl1pPr marL="0" indent="0" algn="l" defTabSz="914400" rtl="0" eaLnBrk="1" latinLnBrk="0" hangingPunct="1">
              <a:lnSpc>
                <a:spcPct val="90000"/>
              </a:lnSpc>
              <a:spcBef>
                <a:spcPct val="0"/>
              </a:spcBef>
              <a:spcAft>
                <a:spcPts val="0"/>
              </a:spcAft>
              <a:buNone/>
              <a:defRPr sz="3400" b="0" i="0" u="none" kern="1200" spc="0">
                <a:solidFill>
                  <a:schemeClr val="tx2">
                    <a:lumMod val="100000"/>
                  </a:schemeClr>
                </a:solidFill>
                <a:latin typeface="Trebuchet MS" panose="020B0603020202020204" pitchFamily="34" charset="0"/>
                <a:ea typeface="+mj-ea"/>
                <a:cs typeface="+mj-cs"/>
                <a:sym typeface="Trebuchet MS" panose="020B0603020202020204" pitchFamily="34" charset="0"/>
              </a:defRPr>
            </a:lvl1pPr>
          </a:lstStyle>
          <a:p>
            <a:r>
              <a:rPr lang="en-US" sz="2400" dirty="0">
                <a:solidFill>
                  <a:srgbClr val="575757"/>
                </a:solidFill>
                <a:latin typeface="+mn-lt"/>
                <a:ea typeface="+mn-ea"/>
                <a:cs typeface="+mn-cs"/>
                <a:sym typeface="+mn-lt"/>
              </a:rPr>
              <a:t>Agenda</a:t>
            </a:r>
          </a:p>
        </p:txBody>
      </p:sp>
      <p:cxnSp>
        <p:nvCxnSpPr>
          <p:cNvPr id="9" name="Straight Connector 8"/>
          <p:cNvCxnSpPr/>
          <p:nvPr userDrawn="1"/>
        </p:nvCxnSpPr>
        <p:spPr bwMode="white">
          <a:xfrm>
            <a:off x="314325" y="1206000"/>
            <a:ext cx="11880877" cy="0"/>
          </a:xfrm>
          <a:prstGeom prst="line">
            <a:avLst/>
          </a:prstGeom>
          <a:ln w="9525" cmpd="sng">
            <a:solidFill>
              <a:schemeClr val="accent2"/>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6" name="Slide number">
            <a:extLst>
              <a:ext uri="{FF2B5EF4-FFF2-40B4-BE49-F238E27FC236}">
                <a16:creationId xmlns:a16="http://schemas.microsoft.com/office/drawing/2014/main" xmlns="" id="{6D576DD3-CC45-450B-B795-308312D4F145}"/>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accent2"/>
                </a:solidFill>
              </a:rPr>
              <a:pPr marL="0" lvl="0" indent="0" algn="r">
                <a:buNone/>
              </a:pPr>
              <a:t>‹Nr.›</a:t>
            </a:fld>
            <a:endParaRPr lang="en-US" sz="900" noProof="0" dirty="0">
              <a:solidFill>
                <a:schemeClr val="accent2"/>
              </a:solidFill>
            </a:endParaRPr>
          </a:p>
        </p:txBody>
      </p:sp>
      <p:sp>
        <p:nvSpPr>
          <p:cNvPr id="10" name="Datumsplatzhalter 3">
            <a:extLst>
              <a:ext uri="{FF2B5EF4-FFF2-40B4-BE49-F238E27FC236}">
                <a16:creationId xmlns:a16="http://schemas.microsoft.com/office/drawing/2014/main" xmlns="" id="{1DA5DDD3-7405-4F76-84D6-29A4DA9D5AC3}"/>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accent2"/>
                </a:solidFill>
              </a:defRPr>
            </a:lvl1pPr>
          </a:lstStyle>
          <a:p>
            <a:fld id="{5E245499-3298-4318-A296-C89C5A960608}" type="datetime4">
              <a:rPr lang="de-DE" smtClean="0"/>
              <a:t>11. Mai 2020</a:t>
            </a:fld>
            <a:endParaRPr lang="de-DE" dirty="0"/>
          </a:p>
        </p:txBody>
      </p:sp>
      <p:sp>
        <p:nvSpPr>
          <p:cNvPr id="11" name="Fußzeilenplatzhalter 4">
            <a:extLst>
              <a:ext uri="{FF2B5EF4-FFF2-40B4-BE49-F238E27FC236}">
                <a16:creationId xmlns:a16="http://schemas.microsoft.com/office/drawing/2014/main" xmlns="" id="{CE14D734-8C69-47F2-BBC3-A65D30162ABF}"/>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accent2"/>
                </a:solidFill>
              </a:defRPr>
            </a:lvl1pPr>
          </a:lstStyle>
          <a:p>
            <a:r>
              <a:rPr lang="de-DE"/>
              <a:t>- vertraulich -</a:t>
            </a:r>
            <a:endParaRPr lang="de-DE" dirty="0"/>
          </a:p>
        </p:txBody>
      </p:sp>
    </p:spTree>
    <p:extLst>
      <p:ext uri="{BB962C8B-B14F-4D97-AF65-F5344CB8AC3E}">
        <p14:creationId xmlns:p14="http://schemas.microsoft.com/office/powerpoint/2010/main" val="270433964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preserve="1" userDrawn="1">
  <p:cSld name="Agenda D. Two-Thirds">
    <p:bg>
      <p:bgPr>
        <a:solidFill>
          <a:schemeClr val="accent2"/>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69412040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8611"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pic>
        <p:nvPicPr>
          <p:cNvPr id="23" name="Picture 22"/>
          <p:cNvPicPr>
            <a:picLocks noChangeAspect="1"/>
          </p:cNvPicPr>
          <p:nvPr userDrawn="1"/>
        </p:nvPicPr>
        <p:blipFill rotWithShape="1">
          <a:blip r:embed="rId6">
            <a:extLst>
              <a:ext uri="{28A0092B-C50C-407E-A947-70E740481C1C}">
                <a14:useLocalDpi xmlns:a14="http://schemas.microsoft.com/office/drawing/2010/main" val="0"/>
              </a:ext>
            </a:extLst>
          </a:blip>
          <a:srcRect l="29398" t="8741" r="101" b="27"/>
          <a:stretch/>
        </p:blipFill>
        <p:spPr bwMode="ltGray">
          <a:xfrm flipH="1">
            <a:off x="3671068" y="0"/>
            <a:ext cx="416951" cy="6858000"/>
          </a:xfrm>
          <a:prstGeom prst="rect">
            <a:avLst/>
          </a:prstGeom>
        </p:spPr>
      </p:pic>
      <p:sp>
        <p:nvSpPr>
          <p:cNvPr id="26" name="Rectangle 25"/>
          <p:cNvSpPr/>
          <p:nvPr userDrawn="1"/>
        </p:nvSpPr>
        <p:spPr bwMode="ltGray">
          <a:xfrm>
            <a:off x="4080763" y="-1309"/>
            <a:ext cx="8111237" cy="6859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endParaRPr lang="en-US" sz="1200" dirty="0">
              <a:solidFill>
                <a:schemeClr val="bg1"/>
              </a:solidFill>
              <a:latin typeface="+mn-lt"/>
              <a:ea typeface="+mn-ea"/>
              <a:cs typeface="+mn-cs"/>
              <a:sym typeface="+mn-lt"/>
            </a:endParaRPr>
          </a:p>
        </p:txBody>
      </p:sp>
      <p:sp>
        <p:nvSpPr>
          <p:cNvPr id="10" name="TextBox 9"/>
          <p:cNvSpPr txBox="1"/>
          <p:nvPr userDrawn="1"/>
        </p:nvSpPr>
        <p:spPr>
          <a:xfrm>
            <a:off x="314325" y="3262145"/>
            <a:ext cx="1476723" cy="332399"/>
          </a:xfrm>
          <a:prstGeom prst="rect">
            <a:avLst/>
          </a:prstGeom>
          <a:noFill/>
        </p:spPr>
        <p:txBody>
          <a:bodyPr wrap="square" lIns="0" tIns="0" rIns="0" bIns="0" rtlCol="0" anchor="t">
            <a:spAutoFit/>
          </a:bodyPr>
          <a:lstStyle/>
          <a:p>
            <a:pPr>
              <a:lnSpc>
                <a:spcPct val="90000"/>
              </a:lnSpc>
              <a:spcAft>
                <a:spcPts val="600"/>
              </a:spcAft>
            </a:pPr>
            <a:r>
              <a:rPr lang="en-US" sz="2400" dirty="0">
                <a:solidFill>
                  <a:schemeClr val="bg1"/>
                </a:solidFill>
                <a:latin typeface="+mn-lt"/>
                <a:ea typeface="+mn-ea"/>
                <a:cs typeface="+mn-cs"/>
                <a:sym typeface="+mn-lt"/>
              </a:rPr>
              <a:t>Agenda</a:t>
            </a:r>
          </a:p>
        </p:txBody>
      </p:sp>
      <p:sp>
        <p:nvSpPr>
          <p:cNvPr id="9" name="Slide number">
            <a:extLst>
              <a:ext uri="{FF2B5EF4-FFF2-40B4-BE49-F238E27FC236}">
                <a16:creationId xmlns:a16="http://schemas.microsoft.com/office/drawing/2014/main" xmlns="" id="{92091BA8-5C17-43DC-AB60-44C64B4C8965}"/>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accent2"/>
                </a:solidFill>
              </a:rPr>
              <a:pPr marL="0" lvl="0" indent="0" algn="r">
                <a:buNone/>
              </a:pPr>
              <a:t>‹Nr.›</a:t>
            </a:fld>
            <a:endParaRPr lang="en-US" sz="900" noProof="0" dirty="0">
              <a:solidFill>
                <a:schemeClr val="accent2"/>
              </a:solidFill>
            </a:endParaRPr>
          </a:p>
        </p:txBody>
      </p:sp>
      <p:sp>
        <p:nvSpPr>
          <p:cNvPr id="13" name="Datumsplatzhalter 3">
            <a:extLst>
              <a:ext uri="{FF2B5EF4-FFF2-40B4-BE49-F238E27FC236}">
                <a16:creationId xmlns:a16="http://schemas.microsoft.com/office/drawing/2014/main" xmlns="" id="{CEDF1250-4B23-49D4-BF3A-6642C409451D}"/>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accent2"/>
                </a:solidFill>
              </a:defRPr>
            </a:lvl1pPr>
          </a:lstStyle>
          <a:p>
            <a:fld id="{4182ADD3-B27E-4C06-B409-611E756A672D}" type="datetime4">
              <a:rPr lang="de-DE" smtClean="0"/>
              <a:t>11. Mai 2020</a:t>
            </a:fld>
            <a:endParaRPr lang="de-DE" dirty="0"/>
          </a:p>
        </p:txBody>
      </p:sp>
      <p:sp>
        <p:nvSpPr>
          <p:cNvPr id="14" name="Fußzeilenplatzhalter 4">
            <a:extLst>
              <a:ext uri="{FF2B5EF4-FFF2-40B4-BE49-F238E27FC236}">
                <a16:creationId xmlns:a16="http://schemas.microsoft.com/office/drawing/2014/main" xmlns="" id="{2EE28C24-F84F-40ED-8648-60CF99DD6C1B}"/>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accent2"/>
                </a:solidFill>
              </a:defRPr>
            </a:lvl1pPr>
          </a:lstStyle>
          <a:p>
            <a:r>
              <a:rPr lang="de-DE"/>
              <a:t>- vertraulich -</a:t>
            </a:r>
            <a:endParaRPr lang="de-DE" dirty="0"/>
          </a:p>
        </p:txBody>
      </p:sp>
    </p:spTree>
    <p:extLst>
      <p:ext uri="{BB962C8B-B14F-4D97-AF65-F5344CB8AC3E}">
        <p14:creationId xmlns:p14="http://schemas.microsoft.com/office/powerpoint/2010/main" val="178479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preserve="1" userDrawn="1">
  <p:cSld name="Agenda D. Table of Contents">
    <p:bg>
      <p:bgPr>
        <a:solidFill>
          <a:schemeClr val="accent2"/>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41566723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9635"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3" name="Freeform 12"/>
          <p:cNvSpPr/>
          <p:nvPr/>
        </p:nvSpPr>
        <p:spPr bwMode="ltGray">
          <a:xfrm>
            <a:off x="0" y="0"/>
            <a:ext cx="4088312" cy="6858000"/>
          </a:xfrm>
          <a:custGeom>
            <a:avLst/>
            <a:gdLst>
              <a:gd name="connsiteX0" fmla="*/ 0 w 4088312"/>
              <a:gd name="connsiteY0" fmla="*/ 0 h 6858000"/>
              <a:gd name="connsiteX1" fmla="*/ 3264933 w 4088312"/>
              <a:gd name="connsiteY1" fmla="*/ 0 h 6858000"/>
              <a:gd name="connsiteX2" fmla="*/ 4088312 w 4088312"/>
              <a:gd name="connsiteY2" fmla="*/ 3429000 h 6858000"/>
              <a:gd name="connsiteX3" fmla="*/ 3264933 w 4088312"/>
              <a:gd name="connsiteY3" fmla="*/ 6858000 h 6858000"/>
              <a:gd name="connsiteX4" fmla="*/ 0 w 4088312"/>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88312" h="6858000">
                <a:moveTo>
                  <a:pt x="0" y="0"/>
                </a:moveTo>
                <a:lnTo>
                  <a:pt x="3264933" y="0"/>
                </a:lnTo>
                <a:lnTo>
                  <a:pt x="4088312" y="3429000"/>
                </a:lnTo>
                <a:lnTo>
                  <a:pt x="3264933"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nSpc>
                <a:spcPct val="90000"/>
              </a:lnSpc>
              <a:spcAft>
                <a:spcPts val="1000"/>
              </a:spcAft>
            </a:pPr>
            <a:endParaRPr lang="en-US" sz="1200" dirty="0">
              <a:solidFill>
                <a:prstClr val="white"/>
              </a:solidFill>
              <a:latin typeface="+mn-lt"/>
              <a:ea typeface="+mn-ea"/>
              <a:cs typeface="+mn-cs"/>
              <a:sym typeface="+mn-lt"/>
            </a:endParaRPr>
          </a:p>
        </p:txBody>
      </p:sp>
      <p:sp>
        <p:nvSpPr>
          <p:cNvPr id="17" name="Freeform 12"/>
          <p:cNvSpPr/>
          <p:nvPr userDrawn="1"/>
        </p:nvSpPr>
        <p:spPr bwMode="ltGray">
          <a:xfrm>
            <a:off x="0" y="0"/>
            <a:ext cx="4088312" cy="6858000"/>
          </a:xfrm>
          <a:custGeom>
            <a:avLst/>
            <a:gdLst>
              <a:gd name="connsiteX0" fmla="*/ 0 w 4088312"/>
              <a:gd name="connsiteY0" fmla="*/ 0 h 6858000"/>
              <a:gd name="connsiteX1" fmla="*/ 3264933 w 4088312"/>
              <a:gd name="connsiteY1" fmla="*/ 0 h 6858000"/>
              <a:gd name="connsiteX2" fmla="*/ 4088312 w 4088312"/>
              <a:gd name="connsiteY2" fmla="*/ 3429000 h 6858000"/>
              <a:gd name="connsiteX3" fmla="*/ 3264933 w 4088312"/>
              <a:gd name="connsiteY3" fmla="*/ 6858000 h 6858000"/>
              <a:gd name="connsiteX4" fmla="*/ 0 w 4088312"/>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88312" h="6858000">
                <a:moveTo>
                  <a:pt x="0" y="0"/>
                </a:moveTo>
                <a:lnTo>
                  <a:pt x="3264933" y="0"/>
                </a:lnTo>
                <a:lnTo>
                  <a:pt x="4088312" y="3429000"/>
                </a:lnTo>
                <a:lnTo>
                  <a:pt x="3264933"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nSpc>
                <a:spcPct val="90000"/>
              </a:lnSpc>
              <a:spcAft>
                <a:spcPts val="1000"/>
              </a:spcAft>
            </a:pPr>
            <a:endParaRPr lang="en-US" sz="1200" dirty="0">
              <a:solidFill>
                <a:prstClr val="white"/>
              </a:solidFill>
              <a:latin typeface="+mn-lt"/>
              <a:ea typeface="+mn-ea"/>
              <a:cs typeface="+mn-cs"/>
              <a:sym typeface="+mn-lt"/>
            </a:endParaRPr>
          </a:p>
        </p:txBody>
      </p:sp>
      <p:sp>
        <p:nvSpPr>
          <p:cNvPr id="20" name="TextBox 19"/>
          <p:cNvSpPr txBox="1"/>
          <p:nvPr userDrawn="1"/>
        </p:nvSpPr>
        <p:spPr>
          <a:xfrm>
            <a:off x="314325" y="2577934"/>
            <a:ext cx="3135075" cy="1761764"/>
          </a:xfrm>
          <a:prstGeom prst="rect">
            <a:avLst/>
          </a:prstGeom>
          <a:noFill/>
        </p:spPr>
        <p:txBody>
          <a:bodyPr wrap="square" lIns="0" tIns="0" rIns="0" bIns="0" rtlCol="0" anchor="ctr">
            <a:spAutoFit/>
          </a:bodyPr>
          <a:lstStyle/>
          <a:p>
            <a:pPr marL="0" indent="0">
              <a:lnSpc>
                <a:spcPct val="106000"/>
              </a:lnSpc>
              <a:spcAft>
                <a:spcPts val="700"/>
              </a:spcAft>
              <a:buFontTx/>
              <a:buNone/>
            </a:pPr>
            <a:r>
              <a:rPr lang="en-US" sz="5400" b="1" dirty="0">
                <a:solidFill>
                  <a:srgbClr val="575757"/>
                </a:solidFill>
                <a:latin typeface="+mn-lt"/>
                <a:ea typeface="+mn-ea"/>
                <a:cs typeface="+mn-cs"/>
                <a:sym typeface="+mn-lt"/>
              </a:rPr>
              <a:t>Table of contents</a:t>
            </a:r>
          </a:p>
        </p:txBody>
      </p:sp>
      <p:sp>
        <p:nvSpPr>
          <p:cNvPr id="11" name="Slide number">
            <a:extLst>
              <a:ext uri="{FF2B5EF4-FFF2-40B4-BE49-F238E27FC236}">
                <a16:creationId xmlns:a16="http://schemas.microsoft.com/office/drawing/2014/main" xmlns="" id="{D10C8653-5E20-4146-866A-F92CDEA9A5CC}"/>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bg1"/>
                </a:solidFill>
              </a:rPr>
              <a:pPr marL="0" lvl="0" indent="0" algn="r">
                <a:buNone/>
              </a:pPr>
              <a:t>‹Nr.›</a:t>
            </a:fld>
            <a:endParaRPr lang="en-US" sz="900" noProof="0" dirty="0">
              <a:solidFill>
                <a:schemeClr val="bg1"/>
              </a:solidFill>
            </a:endParaRPr>
          </a:p>
        </p:txBody>
      </p:sp>
      <p:sp>
        <p:nvSpPr>
          <p:cNvPr id="14" name="Datumsplatzhalter 3">
            <a:extLst>
              <a:ext uri="{FF2B5EF4-FFF2-40B4-BE49-F238E27FC236}">
                <a16:creationId xmlns:a16="http://schemas.microsoft.com/office/drawing/2014/main" xmlns="" id="{BFC4F23C-8D52-40CC-ADDF-8EFCEE804539}"/>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bg1"/>
                </a:solidFill>
              </a:defRPr>
            </a:lvl1pPr>
          </a:lstStyle>
          <a:p>
            <a:fld id="{15A5CF77-33F2-4924-A0DF-D8138031BBFD}" type="datetime4">
              <a:rPr lang="de-DE" smtClean="0"/>
              <a:t>11. Mai 2020</a:t>
            </a:fld>
            <a:endParaRPr lang="de-DE" dirty="0"/>
          </a:p>
        </p:txBody>
      </p:sp>
      <p:sp>
        <p:nvSpPr>
          <p:cNvPr id="15" name="Fußzeilenplatzhalter 4">
            <a:extLst>
              <a:ext uri="{FF2B5EF4-FFF2-40B4-BE49-F238E27FC236}">
                <a16:creationId xmlns:a16="http://schemas.microsoft.com/office/drawing/2014/main" xmlns="" id="{55CF3B6A-BE4A-4FFE-B031-FF4CEAFEB0D6}"/>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bg1"/>
                </a:solidFill>
              </a:defRPr>
            </a:lvl1pPr>
          </a:lstStyle>
          <a:p>
            <a:r>
              <a:rPr lang="de-DE"/>
              <a:t>- vertraulich -</a:t>
            </a:r>
            <a:endParaRPr lang="de-DE" dirty="0"/>
          </a:p>
        </p:txBody>
      </p:sp>
      <p:pic>
        <p:nvPicPr>
          <p:cNvPr id="18" name="Picture 17">
            <a:extLst>
              <a:ext uri="{FF2B5EF4-FFF2-40B4-BE49-F238E27FC236}">
                <a16:creationId xmlns:a16="http://schemas.microsoft.com/office/drawing/2014/main" xmlns="" id="{819304C5-3D77-45DD-B9AA-76AC096F3252}"/>
              </a:ext>
            </a:extLst>
          </p:cNvPr>
          <p:cNvPicPr>
            <a:picLocks noChangeAspect="1"/>
          </p:cNvPicPr>
          <p:nvPr userDrawn="1"/>
        </p:nvPicPr>
        <p:blipFill>
          <a:blip r:embed="rId6"/>
          <a:stretch>
            <a:fillRect/>
          </a:stretch>
        </p:blipFill>
        <p:spPr>
          <a:xfrm>
            <a:off x="317146" y="6136290"/>
            <a:ext cx="2234385" cy="332021"/>
          </a:xfrm>
          <a:prstGeom prst="rect">
            <a:avLst/>
          </a:prstGeom>
        </p:spPr>
      </p:pic>
      <p:pic>
        <p:nvPicPr>
          <p:cNvPr id="16" name="Picture 15">
            <a:extLst>
              <a:ext uri="{FF2B5EF4-FFF2-40B4-BE49-F238E27FC236}">
                <a16:creationId xmlns:a16="http://schemas.microsoft.com/office/drawing/2014/main" xmlns="" id="{3B90A0EB-27C7-4E63-BAA1-A0EB0E0043BF}"/>
              </a:ext>
            </a:extLst>
          </p:cNvPr>
          <p:cNvPicPr>
            <a:picLocks noChangeAspect="1"/>
          </p:cNvPicPr>
          <p:nvPr userDrawn="1"/>
        </p:nvPicPr>
        <p:blipFill>
          <a:blip r:embed="rId7"/>
          <a:stretch>
            <a:fillRect/>
          </a:stretch>
        </p:blipFill>
        <p:spPr>
          <a:xfrm>
            <a:off x="9583580" y="6083525"/>
            <a:ext cx="2297454" cy="421200"/>
          </a:xfrm>
          <a:prstGeom prst="rect">
            <a:avLst/>
          </a:prstGeom>
        </p:spPr>
      </p:pic>
      <p:pic>
        <p:nvPicPr>
          <p:cNvPr id="19" name="Picture 18">
            <a:extLst>
              <a:ext uri="{FF2B5EF4-FFF2-40B4-BE49-F238E27FC236}">
                <a16:creationId xmlns:a16="http://schemas.microsoft.com/office/drawing/2014/main" xmlns="" id="{534917D3-A298-485F-89CD-9E3244C2237F}"/>
              </a:ext>
            </a:extLst>
          </p:cNvPr>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3108638" y="3586748"/>
            <a:ext cx="1365250" cy="3382962"/>
          </a:xfrm>
          <a:custGeom>
            <a:avLst/>
            <a:gdLst>
              <a:gd name="connsiteX0" fmla="*/ 942801 w 1365250"/>
              <a:gd name="connsiteY0" fmla="*/ 0 h 3382962"/>
              <a:gd name="connsiteX1" fmla="*/ 1365250 w 1365250"/>
              <a:gd name="connsiteY1" fmla="*/ 0 h 3382962"/>
              <a:gd name="connsiteX2" fmla="*/ 1365250 w 1365250"/>
              <a:gd name="connsiteY2" fmla="*/ 3382962 h 3382962"/>
              <a:gd name="connsiteX3" fmla="*/ 128720 w 1365250"/>
              <a:gd name="connsiteY3" fmla="*/ 3382962 h 3382962"/>
              <a:gd name="connsiteX4" fmla="*/ 0 w 1365250"/>
              <a:gd name="connsiteY4" fmla="*/ 0 h 3382962"/>
              <a:gd name="connsiteX5" fmla="*/ 929501 w 1365250"/>
              <a:gd name="connsiteY5" fmla="*/ 0 h 3382962"/>
              <a:gd name="connsiteX6" fmla="*/ 0 w 1365250"/>
              <a:gd name="connsiteY6" fmla="*/ 2860398 h 338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65250" h="3382962">
                <a:moveTo>
                  <a:pt x="942801" y="0"/>
                </a:moveTo>
                <a:lnTo>
                  <a:pt x="1365250" y="0"/>
                </a:lnTo>
                <a:lnTo>
                  <a:pt x="1365250" y="3382962"/>
                </a:lnTo>
                <a:lnTo>
                  <a:pt x="128720" y="3382962"/>
                </a:lnTo>
                <a:close/>
                <a:moveTo>
                  <a:pt x="0" y="0"/>
                </a:moveTo>
                <a:lnTo>
                  <a:pt x="929501" y="0"/>
                </a:lnTo>
                <a:lnTo>
                  <a:pt x="0" y="2860398"/>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3657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White one third">
    <p:bg>
      <p:bgPr>
        <a:solidFill>
          <a:schemeClr val="accent2"/>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17670473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195"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19" name="Picture 18">
            <a:extLst>
              <a:ext uri="{FF2B5EF4-FFF2-40B4-BE49-F238E27FC236}">
                <a16:creationId xmlns:a16="http://schemas.microsoft.com/office/drawing/2014/main" xmlns="" id="{FFB59921-BA4B-4EF5-B3D5-9C289CD2C09F}"/>
              </a:ext>
            </a:extLst>
          </p:cNvPr>
          <p:cNvPicPr>
            <a:picLocks noChangeAspect="1"/>
          </p:cNvPicPr>
          <p:nvPr userDrawn="1"/>
        </p:nvPicPr>
        <p:blipFill>
          <a:blip r:embed="rId6"/>
          <a:stretch>
            <a:fillRect/>
          </a:stretch>
        </p:blipFill>
        <p:spPr>
          <a:xfrm>
            <a:off x="9583580" y="6083525"/>
            <a:ext cx="2297454" cy="421200"/>
          </a:xfrm>
          <a:prstGeom prst="rect">
            <a:avLst/>
          </a:prstGeom>
        </p:spPr>
      </p:pic>
      <p:pic>
        <p:nvPicPr>
          <p:cNvPr id="16" name="Picture 15"/>
          <p:cNvPicPr>
            <a:picLocks noChangeAspect="1"/>
          </p:cNvPicPr>
          <p:nvPr userDrawn="1"/>
        </p:nvPicPr>
        <p:blipFill rotWithShape="1">
          <a:blip r:embed="rId7">
            <a:extLst>
              <a:ext uri="{28A0092B-C50C-407E-A947-70E740481C1C}">
                <a14:useLocalDpi xmlns:a14="http://schemas.microsoft.com/office/drawing/2010/main" val="0"/>
              </a:ext>
            </a:extLst>
          </a:blip>
          <a:srcRect l="29398" t="8741" r="101" b="27"/>
          <a:stretch/>
        </p:blipFill>
        <p:spPr bwMode="ltGray">
          <a:xfrm flipV="1">
            <a:off x="4064994" y="0"/>
            <a:ext cx="416951" cy="6858000"/>
          </a:xfrm>
          <a:prstGeom prst="rect">
            <a:avLst/>
          </a:prstGeom>
        </p:spPr>
      </p:pic>
      <p:sp>
        <p:nvSpPr>
          <p:cNvPr id="26" name="Rectangle 25"/>
          <p:cNvSpPr/>
          <p:nvPr userDrawn="1"/>
        </p:nvSpPr>
        <p:spPr bwMode="white">
          <a:xfrm>
            <a:off x="0" y="0"/>
            <a:ext cx="4079508" cy="685800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endParaRPr lang="en-US" sz="1200" dirty="0">
              <a:solidFill>
                <a:schemeClr val="bg1"/>
              </a:solidFill>
              <a:latin typeface="+mn-lt"/>
              <a:ea typeface="+mn-ea"/>
              <a:cs typeface="+mn-cs"/>
              <a:sym typeface="+mn-lt"/>
            </a:endParaRPr>
          </a:p>
        </p:txBody>
      </p:sp>
      <p:sp>
        <p:nvSpPr>
          <p:cNvPr id="27" name="Title 4"/>
          <p:cNvSpPr>
            <a:spLocks noGrp="1"/>
          </p:cNvSpPr>
          <p:nvPr>
            <p:ph type="title" hasCustomPrompt="1"/>
          </p:nvPr>
        </p:nvSpPr>
        <p:spPr>
          <a:xfrm>
            <a:off x="317146" y="2681103"/>
            <a:ext cx="3440736" cy="1495794"/>
          </a:xfrm>
          <a:prstGeom prst="rect">
            <a:avLst/>
          </a:prstGeom>
        </p:spPr>
        <p:txBody>
          <a:bodyPr anchor="ctr">
            <a:noAutofit/>
          </a:bodyPr>
          <a:lstStyle>
            <a:lvl1pPr>
              <a:defRPr sz="3200">
                <a:solidFill>
                  <a:srgbClr val="575757"/>
                </a:solidFill>
                <a:latin typeface="+mj-lt"/>
                <a:ea typeface="+mj-ea"/>
                <a:cs typeface="+mj-cs"/>
                <a:sym typeface="+mj-lt"/>
              </a:defRPr>
            </a:lvl1pPr>
          </a:lstStyle>
          <a:p>
            <a:r>
              <a:rPr lang="en-US" dirty="0"/>
              <a:t>Click to add title</a:t>
            </a:r>
          </a:p>
        </p:txBody>
      </p:sp>
      <p:sp>
        <p:nvSpPr>
          <p:cNvPr id="9" name="Slide number">
            <a:extLst>
              <a:ext uri="{FF2B5EF4-FFF2-40B4-BE49-F238E27FC236}">
                <a16:creationId xmlns:a16="http://schemas.microsoft.com/office/drawing/2014/main" xmlns="" id="{2BAF04D4-DFDF-4788-A28E-8889C9B4EFFA}"/>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bg1"/>
                </a:solidFill>
              </a:rPr>
              <a:pPr marL="0" lvl="0" indent="0" algn="r">
                <a:buNone/>
              </a:pPr>
              <a:t>‹Nr.›</a:t>
            </a:fld>
            <a:endParaRPr lang="en-US" sz="900" noProof="0" dirty="0">
              <a:solidFill>
                <a:schemeClr val="bg1"/>
              </a:solidFill>
            </a:endParaRPr>
          </a:p>
        </p:txBody>
      </p:sp>
      <p:sp>
        <p:nvSpPr>
          <p:cNvPr id="11" name="Datumsplatzhalter 3">
            <a:extLst>
              <a:ext uri="{FF2B5EF4-FFF2-40B4-BE49-F238E27FC236}">
                <a16:creationId xmlns:a16="http://schemas.microsoft.com/office/drawing/2014/main" xmlns="" id="{B693FFEE-7285-44F6-AB15-665FD21758F2}"/>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bg1"/>
                </a:solidFill>
              </a:defRPr>
            </a:lvl1pPr>
          </a:lstStyle>
          <a:p>
            <a:fld id="{091252F0-A1D2-4AB8-BFDB-74A32BD2FDA1}" type="datetime4">
              <a:rPr lang="de-DE" smtClean="0"/>
              <a:t>11. Mai 2020</a:t>
            </a:fld>
            <a:endParaRPr lang="de-DE" dirty="0"/>
          </a:p>
        </p:txBody>
      </p:sp>
      <p:sp>
        <p:nvSpPr>
          <p:cNvPr id="14" name="Fußzeilenplatzhalter 4">
            <a:extLst>
              <a:ext uri="{FF2B5EF4-FFF2-40B4-BE49-F238E27FC236}">
                <a16:creationId xmlns:a16="http://schemas.microsoft.com/office/drawing/2014/main" xmlns="" id="{57BA82FA-A442-49A8-B0A7-A8E513905CE7}"/>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bg1"/>
                </a:solidFill>
              </a:defRPr>
            </a:lvl1pPr>
          </a:lstStyle>
          <a:p>
            <a:r>
              <a:rPr lang="de-DE"/>
              <a:t>- vertraulich -</a:t>
            </a:r>
            <a:endParaRPr lang="de-DE" dirty="0"/>
          </a:p>
        </p:txBody>
      </p:sp>
      <p:pic>
        <p:nvPicPr>
          <p:cNvPr id="17" name="Picture 16">
            <a:extLst>
              <a:ext uri="{FF2B5EF4-FFF2-40B4-BE49-F238E27FC236}">
                <a16:creationId xmlns:a16="http://schemas.microsoft.com/office/drawing/2014/main" xmlns="" id="{2CB4E30D-6781-4390-B09D-87E417893823}"/>
              </a:ext>
            </a:extLst>
          </p:cNvPr>
          <p:cNvPicPr>
            <a:picLocks noChangeAspect="1"/>
          </p:cNvPicPr>
          <p:nvPr userDrawn="1"/>
        </p:nvPicPr>
        <p:blipFill>
          <a:blip r:embed="rId8"/>
          <a:stretch>
            <a:fillRect/>
          </a:stretch>
        </p:blipFill>
        <p:spPr>
          <a:xfrm>
            <a:off x="317146" y="6136290"/>
            <a:ext cx="2234385" cy="332021"/>
          </a:xfrm>
          <a:prstGeom prst="rect">
            <a:avLst/>
          </a:prstGeom>
        </p:spPr>
      </p:pic>
    </p:spTree>
    <p:extLst>
      <p:ext uri="{BB962C8B-B14F-4D97-AF65-F5344CB8AC3E}">
        <p14:creationId xmlns:p14="http://schemas.microsoft.com/office/powerpoint/2010/main" val="3884277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Green highlight">
    <p:bg>
      <p:bgPr>
        <a:solidFill>
          <a:schemeClr val="accent2"/>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196677937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219"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10" name="Picture 9"/>
          <p:cNvPicPr>
            <a:picLocks noChangeAspect="1"/>
          </p:cNvPicPr>
          <p:nvPr userDrawn="1"/>
        </p:nvPicPr>
        <p:blipFill rotWithShape="1">
          <a:blip r:embed="rId6">
            <a:extLst>
              <a:ext uri="{28A0092B-C50C-407E-A947-70E740481C1C}">
                <a14:useLocalDpi xmlns:a14="http://schemas.microsoft.com/office/drawing/2010/main" val="0"/>
              </a:ext>
            </a:extLst>
          </a:blip>
          <a:srcRect l="29398" t="8741" r="101" b="27"/>
          <a:stretch/>
        </p:blipFill>
        <p:spPr bwMode="ltGray">
          <a:xfrm flipV="1">
            <a:off x="7165606" y="0"/>
            <a:ext cx="416951" cy="6858000"/>
          </a:xfrm>
          <a:prstGeom prst="rect">
            <a:avLst/>
          </a:prstGeom>
        </p:spPr>
      </p:pic>
      <p:sp>
        <p:nvSpPr>
          <p:cNvPr id="13" name="Rectangle 12"/>
          <p:cNvSpPr/>
          <p:nvPr userDrawn="1"/>
        </p:nvSpPr>
        <p:spPr bwMode="white">
          <a:xfrm>
            <a:off x="0" y="0"/>
            <a:ext cx="7171956" cy="685800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endParaRPr lang="en-US" sz="1200" dirty="0">
              <a:solidFill>
                <a:schemeClr val="bg1"/>
              </a:solidFill>
              <a:latin typeface="+mn-lt"/>
              <a:ea typeface="+mn-ea"/>
              <a:cs typeface="+mn-cs"/>
              <a:sym typeface="+mn-lt"/>
            </a:endParaRPr>
          </a:p>
        </p:txBody>
      </p:sp>
      <p:sp>
        <p:nvSpPr>
          <p:cNvPr id="5" name="Title 4"/>
          <p:cNvSpPr>
            <a:spLocks noGrp="1"/>
          </p:cNvSpPr>
          <p:nvPr>
            <p:ph type="title"/>
          </p:nvPr>
        </p:nvSpPr>
        <p:spPr>
          <a:xfrm>
            <a:off x="317146" y="324884"/>
            <a:ext cx="6382512" cy="443198"/>
          </a:xfrm>
        </p:spPr>
        <p:txBody>
          <a:bodyPr/>
          <a:lstStyle>
            <a:lvl1pPr>
              <a:lnSpc>
                <a:spcPct val="90000"/>
              </a:lnSpc>
              <a:defRPr sz="3200">
                <a:solidFill>
                  <a:srgbClr val="575757"/>
                </a:solidFill>
              </a:defRPr>
            </a:lvl1pPr>
          </a:lstStyle>
          <a:p>
            <a:r>
              <a:rPr lang="en-US" dirty="0"/>
              <a:t>Click to edit Master title style</a:t>
            </a:r>
          </a:p>
        </p:txBody>
      </p:sp>
      <p:sp>
        <p:nvSpPr>
          <p:cNvPr id="11" name="Slide number">
            <a:extLst>
              <a:ext uri="{FF2B5EF4-FFF2-40B4-BE49-F238E27FC236}">
                <a16:creationId xmlns:a16="http://schemas.microsoft.com/office/drawing/2014/main" xmlns="" id="{44623A19-A141-46FC-97C4-FD63D926BA52}"/>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bg1"/>
                </a:solidFill>
              </a:rPr>
              <a:pPr marL="0" lvl="0" indent="0" algn="r">
                <a:buNone/>
              </a:pPr>
              <a:t>‹Nr.›</a:t>
            </a:fld>
            <a:endParaRPr lang="en-US" sz="900" noProof="0" dirty="0">
              <a:solidFill>
                <a:schemeClr val="bg1"/>
              </a:solidFill>
            </a:endParaRPr>
          </a:p>
        </p:txBody>
      </p:sp>
      <p:sp>
        <p:nvSpPr>
          <p:cNvPr id="16" name="Datumsplatzhalter 3">
            <a:extLst>
              <a:ext uri="{FF2B5EF4-FFF2-40B4-BE49-F238E27FC236}">
                <a16:creationId xmlns:a16="http://schemas.microsoft.com/office/drawing/2014/main" xmlns="" id="{C4F894E1-D549-4897-AF34-C980B72681E7}"/>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bg1"/>
                </a:solidFill>
              </a:defRPr>
            </a:lvl1pPr>
          </a:lstStyle>
          <a:p>
            <a:fld id="{DF6C002F-38A9-4B08-909A-65E3FFEAD77F}" type="datetime4">
              <a:rPr lang="de-DE" smtClean="0"/>
              <a:t>11. Mai 2020</a:t>
            </a:fld>
            <a:endParaRPr lang="de-DE" dirty="0"/>
          </a:p>
        </p:txBody>
      </p:sp>
      <p:sp>
        <p:nvSpPr>
          <p:cNvPr id="17" name="Fußzeilenplatzhalter 4">
            <a:extLst>
              <a:ext uri="{FF2B5EF4-FFF2-40B4-BE49-F238E27FC236}">
                <a16:creationId xmlns:a16="http://schemas.microsoft.com/office/drawing/2014/main" xmlns="" id="{4DB3FD2A-11C4-4D13-82A5-6AA48C635445}"/>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bg1"/>
                </a:solidFill>
              </a:defRPr>
            </a:lvl1pPr>
          </a:lstStyle>
          <a:p>
            <a:r>
              <a:rPr lang="de-DE"/>
              <a:t>- vertraulich -</a:t>
            </a:r>
            <a:endParaRPr lang="de-DE" dirty="0"/>
          </a:p>
        </p:txBody>
      </p:sp>
      <p:pic>
        <p:nvPicPr>
          <p:cNvPr id="22" name="Picture 21">
            <a:extLst>
              <a:ext uri="{FF2B5EF4-FFF2-40B4-BE49-F238E27FC236}">
                <a16:creationId xmlns:a16="http://schemas.microsoft.com/office/drawing/2014/main" xmlns="" id="{3555AFB7-7FD5-47FC-8C19-0B8660264BE8}"/>
              </a:ext>
            </a:extLst>
          </p:cNvPr>
          <p:cNvPicPr>
            <a:picLocks noChangeAspect="1"/>
          </p:cNvPicPr>
          <p:nvPr userDrawn="1"/>
        </p:nvPicPr>
        <p:blipFill>
          <a:blip r:embed="rId7"/>
          <a:stretch>
            <a:fillRect/>
          </a:stretch>
        </p:blipFill>
        <p:spPr>
          <a:xfrm>
            <a:off x="317146" y="6136290"/>
            <a:ext cx="2234385" cy="332021"/>
          </a:xfrm>
          <a:prstGeom prst="rect">
            <a:avLst/>
          </a:prstGeom>
        </p:spPr>
      </p:pic>
      <p:pic>
        <p:nvPicPr>
          <p:cNvPr id="14" name="Picture 13">
            <a:extLst>
              <a:ext uri="{FF2B5EF4-FFF2-40B4-BE49-F238E27FC236}">
                <a16:creationId xmlns:a16="http://schemas.microsoft.com/office/drawing/2014/main" xmlns="" id="{B7C4B38E-C897-41AB-8AC7-BC9EF643B7A6}"/>
              </a:ext>
            </a:extLst>
          </p:cNvPr>
          <p:cNvPicPr>
            <a:picLocks noChangeAspect="1"/>
          </p:cNvPicPr>
          <p:nvPr userDrawn="1"/>
        </p:nvPicPr>
        <p:blipFill>
          <a:blip r:embed="rId8"/>
          <a:stretch>
            <a:fillRect/>
          </a:stretch>
        </p:blipFill>
        <p:spPr>
          <a:xfrm>
            <a:off x="9583580" y="6083525"/>
            <a:ext cx="2297454" cy="421200"/>
          </a:xfrm>
          <a:prstGeom prst="rect">
            <a:avLst/>
          </a:prstGeom>
        </p:spPr>
      </p:pic>
    </p:spTree>
    <p:extLst>
      <p:ext uri="{BB962C8B-B14F-4D97-AF65-F5344CB8AC3E}">
        <p14:creationId xmlns:p14="http://schemas.microsoft.com/office/powerpoint/2010/main" val="3592263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Green one third">
    <p:bg>
      <p:bgPr>
        <a:solidFill>
          <a:schemeClr val="accent2"/>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166261048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43"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10" name="Picture 9"/>
          <p:cNvPicPr>
            <a:picLocks noChangeAspect="1"/>
          </p:cNvPicPr>
          <p:nvPr userDrawn="1"/>
        </p:nvPicPr>
        <p:blipFill rotWithShape="1">
          <a:blip r:embed="rId6">
            <a:extLst>
              <a:ext uri="{28A0092B-C50C-407E-A947-70E740481C1C}">
                <a14:useLocalDpi xmlns:a14="http://schemas.microsoft.com/office/drawing/2010/main" val="0"/>
              </a:ext>
            </a:extLst>
          </a:blip>
          <a:srcRect l="29398" t="8741" r="101" b="27"/>
          <a:stretch/>
        </p:blipFill>
        <p:spPr bwMode="ltGray">
          <a:xfrm flipH="1">
            <a:off x="3671068" y="0"/>
            <a:ext cx="416951" cy="6858000"/>
          </a:xfrm>
          <a:prstGeom prst="rect">
            <a:avLst/>
          </a:prstGeom>
        </p:spPr>
      </p:pic>
      <p:sp>
        <p:nvSpPr>
          <p:cNvPr id="11" name="Title 4"/>
          <p:cNvSpPr>
            <a:spLocks noGrp="1"/>
          </p:cNvSpPr>
          <p:nvPr>
            <p:ph type="title" hasCustomPrompt="1"/>
          </p:nvPr>
        </p:nvSpPr>
        <p:spPr>
          <a:xfrm>
            <a:off x="317146" y="2681103"/>
            <a:ext cx="3440736" cy="1495794"/>
          </a:xfrm>
          <a:prstGeom prst="rect">
            <a:avLst/>
          </a:prstGeom>
        </p:spPr>
        <p:txBody>
          <a:bodyPr anchor="ctr">
            <a:noAutofit/>
          </a:bodyPr>
          <a:lstStyle>
            <a:lvl1pPr>
              <a:defRPr sz="3200">
                <a:solidFill>
                  <a:schemeClr val="bg1"/>
                </a:solidFill>
                <a:latin typeface="+mj-lt"/>
                <a:ea typeface="+mj-ea"/>
                <a:cs typeface="+mj-cs"/>
                <a:sym typeface="+mj-lt"/>
              </a:defRPr>
            </a:lvl1pPr>
          </a:lstStyle>
          <a:p>
            <a:r>
              <a:rPr lang="en-US" dirty="0"/>
              <a:t>Click to add title</a:t>
            </a:r>
          </a:p>
        </p:txBody>
      </p:sp>
      <p:sp>
        <p:nvSpPr>
          <p:cNvPr id="13" name="Rectangle 12"/>
          <p:cNvSpPr/>
          <p:nvPr userDrawn="1"/>
        </p:nvSpPr>
        <p:spPr bwMode="white">
          <a:xfrm>
            <a:off x="4080763" y="-1309"/>
            <a:ext cx="8111237" cy="6859309"/>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endParaRPr lang="en-US" sz="1200" dirty="0">
              <a:solidFill>
                <a:schemeClr val="bg1"/>
              </a:solidFill>
              <a:latin typeface="+mn-lt"/>
              <a:ea typeface="+mn-ea"/>
              <a:cs typeface="+mn-cs"/>
              <a:sym typeface="+mn-lt"/>
            </a:endParaRPr>
          </a:p>
        </p:txBody>
      </p:sp>
      <p:sp>
        <p:nvSpPr>
          <p:cNvPr id="9" name="Slide number">
            <a:extLst>
              <a:ext uri="{FF2B5EF4-FFF2-40B4-BE49-F238E27FC236}">
                <a16:creationId xmlns:a16="http://schemas.microsoft.com/office/drawing/2014/main" xmlns="" id="{9DC177D2-ACAE-4AC7-89AB-868A4DC445F3}"/>
              </a:ext>
            </a:extLst>
          </p:cNvP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accent2"/>
                </a:solidFill>
              </a:rPr>
              <a:pPr marL="0" lvl="0" indent="0" algn="r">
                <a:buNone/>
              </a:pPr>
              <a:t>‹Nr.›</a:t>
            </a:fld>
            <a:endParaRPr lang="en-US" sz="900" noProof="0" dirty="0">
              <a:solidFill>
                <a:schemeClr val="accent2"/>
              </a:solidFill>
            </a:endParaRPr>
          </a:p>
        </p:txBody>
      </p:sp>
      <p:sp>
        <p:nvSpPr>
          <p:cNvPr id="14" name="Datumsplatzhalter 3">
            <a:extLst>
              <a:ext uri="{FF2B5EF4-FFF2-40B4-BE49-F238E27FC236}">
                <a16:creationId xmlns:a16="http://schemas.microsoft.com/office/drawing/2014/main" xmlns="" id="{965FD1AA-632F-43EE-8CE6-E604F0A4082B}"/>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accent2"/>
                </a:solidFill>
              </a:defRPr>
            </a:lvl1pPr>
          </a:lstStyle>
          <a:p>
            <a:fld id="{06BAF27C-5098-4483-98FB-E0D404ADA2AB}" type="datetime4">
              <a:rPr lang="de-DE" smtClean="0"/>
              <a:t>11. Mai 2020</a:t>
            </a:fld>
            <a:endParaRPr lang="de-DE" dirty="0"/>
          </a:p>
        </p:txBody>
      </p:sp>
      <p:sp>
        <p:nvSpPr>
          <p:cNvPr id="15" name="Fußzeilenplatzhalter 4">
            <a:extLst>
              <a:ext uri="{FF2B5EF4-FFF2-40B4-BE49-F238E27FC236}">
                <a16:creationId xmlns:a16="http://schemas.microsoft.com/office/drawing/2014/main" xmlns="" id="{6ACCA127-33E8-4310-BA7C-87C32F0DC8EE}"/>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accent2"/>
                </a:solidFill>
              </a:defRPr>
            </a:lvl1pPr>
          </a:lstStyle>
          <a:p>
            <a:r>
              <a:rPr lang="de-DE"/>
              <a:t>- vertraulich -</a:t>
            </a:r>
            <a:endParaRPr lang="de-DE" dirty="0"/>
          </a:p>
        </p:txBody>
      </p:sp>
      <p:pic>
        <p:nvPicPr>
          <p:cNvPr id="19" name="Picture 18">
            <a:extLst>
              <a:ext uri="{FF2B5EF4-FFF2-40B4-BE49-F238E27FC236}">
                <a16:creationId xmlns:a16="http://schemas.microsoft.com/office/drawing/2014/main" xmlns="" id="{E24F3B98-BB5F-4848-AC8F-E4862EE58C17}"/>
              </a:ext>
            </a:extLst>
          </p:cNvPr>
          <p:cNvPicPr>
            <a:picLocks noChangeAspect="1"/>
          </p:cNvPicPr>
          <p:nvPr userDrawn="1"/>
        </p:nvPicPr>
        <p:blipFill>
          <a:blip r:embed="rId7"/>
          <a:stretch>
            <a:fillRect/>
          </a:stretch>
        </p:blipFill>
        <p:spPr>
          <a:xfrm>
            <a:off x="317146" y="6136200"/>
            <a:ext cx="2235600" cy="332201"/>
          </a:xfrm>
          <a:prstGeom prst="rect">
            <a:avLst/>
          </a:prstGeom>
        </p:spPr>
      </p:pic>
      <p:pic>
        <p:nvPicPr>
          <p:cNvPr id="18" name="Picture 17">
            <a:extLst>
              <a:ext uri="{FF2B5EF4-FFF2-40B4-BE49-F238E27FC236}">
                <a16:creationId xmlns:a16="http://schemas.microsoft.com/office/drawing/2014/main" xmlns="" id="{09B0894C-34A7-4E79-AEB3-AA0D2B31D5D8}"/>
              </a:ext>
            </a:extLst>
          </p:cNvPr>
          <p:cNvPicPr>
            <a:picLocks noChangeAspect="1"/>
          </p:cNvPicPr>
          <p:nvPr userDrawn="1"/>
        </p:nvPicPr>
        <p:blipFill>
          <a:blip r:embed="rId8"/>
          <a:stretch>
            <a:fillRect/>
          </a:stretch>
        </p:blipFill>
        <p:spPr>
          <a:xfrm>
            <a:off x="9583580" y="6084095"/>
            <a:ext cx="2296476" cy="421021"/>
          </a:xfrm>
          <a:prstGeom prst="rect">
            <a:avLst/>
          </a:prstGeom>
        </p:spPr>
      </p:pic>
    </p:spTree>
    <p:extLst>
      <p:ext uri="{BB962C8B-B14F-4D97-AF65-F5344CB8AC3E}">
        <p14:creationId xmlns:p14="http://schemas.microsoft.com/office/powerpoint/2010/main" val="1651496776"/>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slideLayout" Target="../slideLayouts/slideLayout63.xml"/><Relationship Id="rId68" Type="http://schemas.openxmlformats.org/officeDocument/2006/relationships/theme" Target="../theme/theme1.xml"/><Relationship Id="rId7" Type="http://schemas.openxmlformats.org/officeDocument/2006/relationships/slideLayout" Target="../slideLayouts/slideLayout7.xml"/><Relationship Id="rId71"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74" Type="http://schemas.openxmlformats.org/officeDocument/2006/relationships/image" Target="../media/image3.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61" Type="http://schemas.openxmlformats.org/officeDocument/2006/relationships/slideLayout" Target="../slideLayouts/slideLayout6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image" Target="../media/image2.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vmlDrawing" Target="../drawings/vmlDrawing1.v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image" Target="../media/image1.emf"/><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70"/>
            </p:custDataLst>
            <p:extLst>
              <p:ext uri="{D42A27DB-BD31-4B8C-83A1-F6EECF244321}">
                <p14:modId xmlns:p14="http://schemas.microsoft.com/office/powerpoint/2010/main" val="266609788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7" name="think-cell Slide" r:id="rId71" imgW="321" imgH="320" progId="TCLayout.ActiveDocument.1">
                  <p:embed/>
                </p:oleObj>
              </mc:Choice>
              <mc:Fallback>
                <p:oleObj name="think-cell Slide" r:id="rId71" imgW="321" imgH="320" progId="TCLayout.ActiveDocument.1">
                  <p:embed/>
                  <p:pic>
                    <p:nvPicPr>
                      <p:cNvPr id="5" name="Object 4" hidden="1"/>
                      <p:cNvPicPr/>
                      <p:nvPr/>
                    </p:nvPicPr>
                    <p:blipFill>
                      <a:blip r:embed="rId72"/>
                      <a:stretch>
                        <a:fillRect/>
                      </a:stretch>
                    </p:blipFill>
                    <p:spPr>
                      <a:xfrm>
                        <a:off x="1588" y="1588"/>
                        <a:ext cx="1588" cy="1588"/>
                      </a:xfrm>
                      <a:prstGeom prst="rect">
                        <a:avLst/>
                      </a:prstGeom>
                    </p:spPr>
                  </p:pic>
                </p:oleObj>
              </mc:Fallback>
            </mc:AlternateContent>
          </a:graphicData>
        </a:graphic>
      </p:graphicFrame>
      <p:sp>
        <p:nvSpPr>
          <p:cNvPr id="34" name="Slide number"/>
          <p:cNvSpPr txBox="1"/>
          <p:nvPr userDrawn="1"/>
        </p:nvSpPr>
        <p:spPr bwMode="black">
          <a:xfrm>
            <a:off x="11725084" y="6583552"/>
            <a:ext cx="141027" cy="138499"/>
          </a:xfrm>
          <a:prstGeom prst="rect">
            <a:avLst/>
          </a:prstGeom>
          <a:noFill/>
        </p:spPr>
        <p:txBody>
          <a:bodyPr wrap="none" lIns="0" tIns="0" rIns="0" bIns="0" rtlCol="0">
            <a:spAutoFit/>
          </a:bodyPr>
          <a:lstStyle>
            <a:defPPr>
              <a:defRPr lang="de-DE"/>
            </a:defPPr>
            <a:lvl1pPr marL="84138" indent="-84138">
              <a:buClr>
                <a:schemeClr val="tx1"/>
              </a:buClr>
              <a:buFont typeface="Arial" pitchFamily="34" charset="0"/>
              <a:buChar char="©"/>
              <a:tabLst/>
              <a:defRPr sz="600"/>
            </a:lvl1pPr>
          </a:lstStyle>
          <a:p>
            <a:pPr marL="0" lvl="0" indent="0" algn="r">
              <a:buNone/>
            </a:pPr>
            <a:fld id="{0BDC132A-5C91-4078-9777-31DA19A62E0A}" type="slidenum">
              <a:rPr lang="en-US" sz="900" noProof="0" smtClean="0">
                <a:solidFill>
                  <a:schemeClr val="accent2"/>
                </a:solidFill>
              </a:rPr>
              <a:pPr marL="0" lvl="0" indent="0" algn="r">
                <a:buNone/>
              </a:pPr>
              <a:t>‹Nr.›</a:t>
            </a:fld>
            <a:endParaRPr lang="en-US" sz="900" noProof="0" dirty="0">
              <a:solidFill>
                <a:schemeClr val="accent2"/>
              </a:solidFill>
            </a:endParaRPr>
          </a:p>
        </p:txBody>
      </p:sp>
      <p:sp>
        <p:nvSpPr>
          <p:cNvPr id="2" name="Title Placeholder"/>
          <p:cNvSpPr>
            <a:spLocks noGrp="1"/>
          </p:cNvSpPr>
          <p:nvPr userDrawn="1">
            <p:ph type="title"/>
          </p:nvPr>
        </p:nvSpPr>
        <p:spPr bwMode="black">
          <a:xfrm>
            <a:off x="317146" y="324884"/>
            <a:ext cx="11551004" cy="369204"/>
          </a:xfrm>
          <a:prstGeom prst="rect">
            <a:avLst/>
          </a:prstGeom>
        </p:spPr>
        <p:txBody>
          <a:bodyPr vert="horz" wrap="square" lIns="0" tIns="0" rIns="0" bIns="0" rtlCol="0" anchor="t" anchorCtr="0">
            <a:spAutoFit/>
          </a:bodyPr>
          <a:lstStyle/>
          <a:p>
            <a:r>
              <a:rPr lang="en-US" noProof="0" dirty="0"/>
              <a:t>Insert page title (sentence case)</a:t>
            </a:r>
          </a:p>
        </p:txBody>
      </p:sp>
      <p:sp>
        <p:nvSpPr>
          <p:cNvPr id="3" name="Text Placeholder"/>
          <p:cNvSpPr>
            <a:spLocks noGrp="1"/>
          </p:cNvSpPr>
          <p:nvPr userDrawn="1">
            <p:ph type="body" idx="1"/>
          </p:nvPr>
        </p:nvSpPr>
        <p:spPr bwMode="black">
          <a:xfrm>
            <a:off x="317146" y="1353312"/>
            <a:ext cx="11548965" cy="4306823"/>
          </a:xfrm>
          <a:prstGeom prst="rect">
            <a:avLst/>
          </a:prstGeom>
        </p:spPr>
        <p:txBody>
          <a:bodyPr vert="horz" lIns="0" tIns="0" rIns="0" bIns="0" rtlCol="0">
            <a:normAutofit/>
          </a:bodyPr>
          <a:lstStyle/>
          <a:p>
            <a:pPr lvl="0"/>
            <a:r>
              <a:rPr lang="en-US" noProof="0" dirty="0"/>
              <a:t>First level</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1" name="Datumsplatzhalter 3">
            <a:extLst>
              <a:ext uri="{FF2B5EF4-FFF2-40B4-BE49-F238E27FC236}">
                <a16:creationId xmlns:a16="http://schemas.microsoft.com/office/drawing/2014/main" xmlns="" id="{1345690B-3414-4A4C-BF4E-468A27464DF4}"/>
              </a:ext>
            </a:extLst>
          </p:cNvPr>
          <p:cNvSpPr>
            <a:spLocks noGrp="1"/>
          </p:cNvSpPr>
          <p:nvPr>
            <p:ph type="dt" sz="half" idx="2"/>
          </p:nvPr>
        </p:nvSpPr>
        <p:spPr bwMode="gray">
          <a:xfrm>
            <a:off x="10426250" y="6601776"/>
            <a:ext cx="999180" cy="102050"/>
          </a:xfrm>
          <a:prstGeom prst="rect">
            <a:avLst/>
          </a:prstGeom>
        </p:spPr>
        <p:txBody>
          <a:bodyPr vert="horz" lIns="0" tIns="0" rIns="0" bIns="0" rtlCol="0" anchor="ctr"/>
          <a:lstStyle>
            <a:lvl1pPr algn="r">
              <a:defRPr sz="1000">
                <a:solidFill>
                  <a:schemeClr val="accent2"/>
                </a:solidFill>
              </a:defRPr>
            </a:lvl1pPr>
          </a:lstStyle>
          <a:p>
            <a:fld id="{8A4930D3-0D71-4E4D-9A0E-06B689F91A8C}" type="datetime4">
              <a:rPr lang="de-DE" smtClean="0"/>
              <a:t>11. Mai 2020</a:t>
            </a:fld>
            <a:endParaRPr lang="de-DE" dirty="0"/>
          </a:p>
        </p:txBody>
      </p:sp>
      <p:sp>
        <p:nvSpPr>
          <p:cNvPr id="12" name="Fußzeilenplatzhalter 4">
            <a:extLst>
              <a:ext uri="{FF2B5EF4-FFF2-40B4-BE49-F238E27FC236}">
                <a16:creationId xmlns:a16="http://schemas.microsoft.com/office/drawing/2014/main" xmlns="" id="{C17B9C95-FA0D-41C1-8750-E5E3A6583EDE}"/>
              </a:ext>
            </a:extLst>
          </p:cNvPr>
          <p:cNvSpPr>
            <a:spLocks noGrp="1"/>
          </p:cNvSpPr>
          <p:nvPr>
            <p:ph type="ftr" sz="quarter" idx="3"/>
          </p:nvPr>
        </p:nvSpPr>
        <p:spPr bwMode="gray">
          <a:xfrm>
            <a:off x="6525768" y="6601776"/>
            <a:ext cx="3794394" cy="102050"/>
          </a:xfrm>
          <a:prstGeom prst="rect">
            <a:avLst/>
          </a:prstGeom>
        </p:spPr>
        <p:txBody>
          <a:bodyPr vert="horz" lIns="0" tIns="0" rIns="0" bIns="0" rtlCol="0" anchor="ctr"/>
          <a:lstStyle>
            <a:lvl1pPr algn="r">
              <a:defRPr sz="1000">
                <a:solidFill>
                  <a:schemeClr val="accent2"/>
                </a:solidFill>
              </a:defRPr>
            </a:lvl1pPr>
          </a:lstStyle>
          <a:p>
            <a:r>
              <a:rPr lang="de-DE"/>
              <a:t>- vertraulich -</a:t>
            </a:r>
            <a:endParaRPr lang="de-DE" dirty="0"/>
          </a:p>
        </p:txBody>
      </p:sp>
      <p:pic>
        <p:nvPicPr>
          <p:cNvPr id="15" name="Picture 14">
            <a:extLst>
              <a:ext uri="{FF2B5EF4-FFF2-40B4-BE49-F238E27FC236}">
                <a16:creationId xmlns:a16="http://schemas.microsoft.com/office/drawing/2014/main" xmlns="" id="{A7CBB852-35C4-4602-B0D9-5E0021FE576A}"/>
              </a:ext>
            </a:extLst>
          </p:cNvPr>
          <p:cNvPicPr>
            <a:picLocks noChangeAspect="1"/>
          </p:cNvPicPr>
          <p:nvPr userDrawn="1"/>
        </p:nvPicPr>
        <p:blipFill>
          <a:blip r:embed="rId73"/>
          <a:stretch>
            <a:fillRect/>
          </a:stretch>
        </p:blipFill>
        <p:spPr>
          <a:xfrm>
            <a:off x="317146" y="6136290"/>
            <a:ext cx="2234385" cy="332021"/>
          </a:xfrm>
          <a:prstGeom prst="rect">
            <a:avLst/>
          </a:prstGeom>
        </p:spPr>
      </p:pic>
      <p:pic>
        <p:nvPicPr>
          <p:cNvPr id="17" name="Picture 16">
            <a:extLst>
              <a:ext uri="{FF2B5EF4-FFF2-40B4-BE49-F238E27FC236}">
                <a16:creationId xmlns:a16="http://schemas.microsoft.com/office/drawing/2014/main" xmlns="" id="{138D1D72-8331-4CBF-A91C-C2B561801473}"/>
              </a:ext>
            </a:extLst>
          </p:cNvPr>
          <p:cNvPicPr>
            <a:picLocks noChangeAspect="1"/>
          </p:cNvPicPr>
          <p:nvPr userDrawn="1"/>
        </p:nvPicPr>
        <p:blipFill>
          <a:blip r:embed="rId74"/>
          <a:stretch>
            <a:fillRect/>
          </a:stretch>
        </p:blipFill>
        <p:spPr>
          <a:xfrm>
            <a:off x="9583580" y="6084095"/>
            <a:ext cx="2296476" cy="421021"/>
          </a:xfrm>
          <a:prstGeom prst="rect">
            <a:avLst/>
          </a:prstGeom>
        </p:spPr>
      </p:pic>
    </p:spTree>
    <p:extLst>
      <p:ext uri="{BB962C8B-B14F-4D97-AF65-F5344CB8AC3E}">
        <p14:creationId xmlns:p14="http://schemas.microsoft.com/office/powerpoint/2010/main" val="3575209568"/>
      </p:ext>
    </p:extLst>
  </p:cSld>
  <p:clrMap bg1="lt1" tx1="dk1" bg2="lt2" tx2="dk2" accent1="accent1" accent2="accent2" accent3="accent3" accent4="accent4" accent5="accent5" accent6="accent6" hlink="hlink" folHlink="folHlink"/>
  <p:sldLayoutIdLst>
    <p:sldLayoutId id="2147485115" r:id="rId1"/>
    <p:sldLayoutId id="2147485086" r:id="rId2"/>
    <p:sldLayoutId id="2147485182" r:id="rId3"/>
    <p:sldLayoutId id="2147485158" r:id="rId4"/>
    <p:sldLayoutId id="2147485113" r:id="rId5"/>
    <p:sldLayoutId id="2147485114" r:id="rId6"/>
    <p:sldLayoutId id="2147485154" r:id="rId7"/>
    <p:sldLayoutId id="2147485162" r:id="rId8"/>
    <p:sldLayoutId id="2147485149" r:id="rId9"/>
    <p:sldLayoutId id="2147485087" r:id="rId10"/>
    <p:sldLayoutId id="2147485112" r:id="rId11"/>
    <p:sldLayoutId id="2147485155" r:id="rId12"/>
    <p:sldLayoutId id="2147485164" r:id="rId13"/>
    <p:sldLayoutId id="2147485109" r:id="rId14"/>
    <p:sldLayoutId id="2147485165" r:id="rId15"/>
    <p:sldLayoutId id="2147485110" r:id="rId16"/>
    <p:sldLayoutId id="2147485166" r:id="rId17"/>
    <p:sldLayoutId id="2147485156" r:id="rId18"/>
    <p:sldLayoutId id="2147485167" r:id="rId19"/>
    <p:sldLayoutId id="2147485108" r:id="rId20"/>
    <p:sldLayoutId id="2147485107" r:id="rId21"/>
    <p:sldLayoutId id="2147485106" r:id="rId22"/>
    <p:sldLayoutId id="2147485090" r:id="rId23"/>
    <p:sldLayoutId id="2147485091" r:id="rId24"/>
    <p:sldLayoutId id="2147485092" r:id="rId25"/>
    <p:sldLayoutId id="2147485093" r:id="rId26"/>
    <p:sldLayoutId id="2147485116" r:id="rId27"/>
    <p:sldLayoutId id="2147485161" r:id="rId28"/>
    <p:sldLayoutId id="2147485183" r:id="rId29"/>
    <p:sldLayoutId id="2147485119" r:id="rId30"/>
    <p:sldLayoutId id="2147485184" r:id="rId31"/>
    <p:sldLayoutId id="2147485137" r:id="rId32"/>
    <p:sldLayoutId id="2147485120" r:id="rId33"/>
    <p:sldLayoutId id="2147485121" r:id="rId34"/>
    <p:sldLayoutId id="2147485141" r:id="rId35"/>
    <p:sldLayoutId id="2147485163" r:id="rId36"/>
    <p:sldLayoutId id="2147485139" r:id="rId37"/>
    <p:sldLayoutId id="2147485140" r:id="rId38"/>
    <p:sldLayoutId id="2147485122" r:id="rId39"/>
    <p:sldLayoutId id="2147485123" r:id="rId40"/>
    <p:sldLayoutId id="2147485151" r:id="rId41"/>
    <p:sldLayoutId id="2147485168" r:id="rId42"/>
    <p:sldLayoutId id="2147485127" r:id="rId43"/>
    <p:sldLayoutId id="2147485169" r:id="rId44"/>
    <p:sldLayoutId id="2147485126" r:id="rId45"/>
    <p:sldLayoutId id="2147485170" r:id="rId46"/>
    <p:sldLayoutId id="2147485153" r:id="rId47"/>
    <p:sldLayoutId id="2147485171" r:id="rId48"/>
    <p:sldLayoutId id="2147485128" r:id="rId49"/>
    <p:sldLayoutId id="2147485129" r:id="rId50"/>
    <p:sldLayoutId id="2147485130" r:id="rId51"/>
    <p:sldLayoutId id="2147485131" r:id="rId52"/>
    <p:sldLayoutId id="2147485145" r:id="rId53"/>
    <p:sldLayoutId id="2147485133" r:id="rId54"/>
    <p:sldLayoutId id="2147485144" r:id="rId55"/>
    <p:sldLayoutId id="2147485134" r:id="rId56"/>
    <p:sldLayoutId id="2147485185" r:id="rId57"/>
    <p:sldLayoutId id="2147485160" r:id="rId58"/>
    <p:sldLayoutId id="2147485172" r:id="rId59"/>
    <p:sldLayoutId id="2147485173" r:id="rId60"/>
    <p:sldLayoutId id="2147485174" r:id="rId61"/>
    <p:sldLayoutId id="2147485175" r:id="rId62"/>
    <p:sldLayoutId id="2147485176" r:id="rId63"/>
    <p:sldLayoutId id="2147485177" r:id="rId64"/>
    <p:sldLayoutId id="2147485178" r:id="rId65"/>
    <p:sldLayoutId id="2147485179" r:id="rId66"/>
    <p:sldLayoutId id="2147485180" r:id="rId67"/>
  </p:sldLayoutIdLst>
  <p:hf hdr="0"/>
  <p:txStyles>
    <p:titleStyle>
      <a:lvl1pPr algn="l" defTabSz="1088231" rtl="0" eaLnBrk="1" latinLnBrk="0" hangingPunct="1">
        <a:spcBef>
          <a:spcPct val="0"/>
        </a:spcBef>
        <a:buNone/>
        <a:defRPr sz="2399" b="1" kern="1200" baseline="0">
          <a:solidFill>
            <a:srgbClr val="666666"/>
          </a:solidFill>
          <a:latin typeface="+mj-lt"/>
          <a:ea typeface="+mj-ea"/>
          <a:cs typeface="+mj-cs"/>
        </a:defRPr>
      </a:lvl1pPr>
    </p:titleStyle>
    <p:bodyStyle>
      <a:lvl1pPr marL="0" indent="0" algn="l" defTabSz="1088231" rtl="0" eaLnBrk="1" latinLnBrk="0" hangingPunct="1">
        <a:spcBef>
          <a:spcPts val="1799"/>
        </a:spcBef>
        <a:buClr>
          <a:schemeClr val="accent1"/>
        </a:buClr>
        <a:buSzPct val="80000"/>
        <a:buFontTx/>
        <a:buNone/>
        <a:defRPr sz="1600" b="0" kern="1200">
          <a:solidFill>
            <a:srgbClr val="575757"/>
          </a:solidFill>
          <a:latin typeface="+mn-lt"/>
          <a:ea typeface="+mn-ea"/>
          <a:cs typeface="+mn-cs"/>
        </a:defRPr>
      </a:lvl1pPr>
      <a:lvl2pPr marL="179910" indent="-179910" algn="l" defTabSz="1088231" rtl="0" eaLnBrk="1" latinLnBrk="0" hangingPunct="1">
        <a:spcBef>
          <a:spcPts val="300"/>
        </a:spcBef>
        <a:buClr>
          <a:srgbClr val="575757"/>
        </a:buClr>
        <a:buSzPct val="100000"/>
        <a:buFont typeface="Arial" panose="020B0604020202020204" pitchFamily="34" charset="0"/>
        <a:buChar char="•"/>
        <a:defRPr sz="1600" kern="1200">
          <a:solidFill>
            <a:srgbClr val="575757"/>
          </a:solidFill>
          <a:latin typeface="+mn-lt"/>
          <a:ea typeface="+mn-ea"/>
          <a:cs typeface="+mn-cs"/>
        </a:defRPr>
      </a:lvl2pPr>
      <a:lvl3pPr marL="358667" indent="-179334" algn="l" defTabSz="1088231" rtl="0" eaLnBrk="1" latinLnBrk="0" hangingPunct="1">
        <a:spcBef>
          <a:spcPts val="300"/>
        </a:spcBef>
        <a:buClr>
          <a:srgbClr val="575757"/>
        </a:buClr>
        <a:buSzPct val="100000"/>
        <a:buFont typeface="Arial" panose="020B0604020202020204" pitchFamily="34" charset="0"/>
        <a:buChar char="•"/>
        <a:defRPr lang="en-US" sz="1600" kern="1200" noProof="0" dirty="0" smtClean="0">
          <a:solidFill>
            <a:srgbClr val="575757"/>
          </a:solidFill>
          <a:latin typeface="+mn-lt"/>
          <a:ea typeface="+mn-ea"/>
          <a:cs typeface="+mn-cs"/>
        </a:defRPr>
      </a:lvl3pPr>
      <a:lvl4pPr marL="539730" indent="-179910" algn="l" defTabSz="1088231" rtl="0" eaLnBrk="1" latinLnBrk="0" hangingPunct="1">
        <a:spcBef>
          <a:spcPts val="300"/>
        </a:spcBef>
        <a:buClr>
          <a:srgbClr val="575757"/>
        </a:buClr>
        <a:buSzPct val="100000"/>
        <a:buFont typeface="Arial" panose="020B0604020202020204" pitchFamily="34" charset="0"/>
        <a:buChar char="•"/>
        <a:defRPr sz="1600" kern="1200">
          <a:solidFill>
            <a:srgbClr val="575757"/>
          </a:solidFill>
          <a:latin typeface="+mn-lt"/>
          <a:ea typeface="+mn-ea"/>
          <a:cs typeface="+mn-cs"/>
        </a:defRPr>
      </a:lvl4pPr>
      <a:lvl5pPr marL="719640" indent="-179910" algn="l" defTabSz="1088231" rtl="0" eaLnBrk="1" latinLnBrk="0" hangingPunct="1">
        <a:spcBef>
          <a:spcPts val="100"/>
        </a:spcBef>
        <a:buClr>
          <a:srgbClr val="575757"/>
        </a:buClr>
        <a:buSzPct val="100000"/>
        <a:buFont typeface="Arial" panose="020B0604020202020204" pitchFamily="34" charset="0"/>
        <a:buChar char="•"/>
        <a:defRPr sz="1600" kern="1200" baseline="0">
          <a:solidFill>
            <a:srgbClr val="575757"/>
          </a:solidFill>
          <a:latin typeface="+mn-lt"/>
          <a:ea typeface="+mn-ea"/>
          <a:cs typeface="+mn-cs"/>
        </a:defRPr>
      </a:lvl5pPr>
      <a:lvl6pPr marL="2992637" indent="-272058" algn="l" defTabSz="1088231" rtl="0" eaLnBrk="1" latinLnBrk="0" hangingPunct="1">
        <a:spcBef>
          <a:spcPct val="20000"/>
        </a:spcBef>
        <a:buFont typeface="Arial" pitchFamily="34" charset="0"/>
        <a:buChar char="•"/>
        <a:defRPr sz="2399" kern="1200">
          <a:solidFill>
            <a:schemeClr val="tx1"/>
          </a:solidFill>
          <a:latin typeface="+mn-lt"/>
          <a:ea typeface="+mn-ea"/>
          <a:cs typeface="+mn-cs"/>
        </a:defRPr>
      </a:lvl6pPr>
      <a:lvl7pPr marL="3536753" indent="-272058" algn="l" defTabSz="1088231" rtl="0" eaLnBrk="1" latinLnBrk="0" hangingPunct="1">
        <a:spcBef>
          <a:spcPct val="20000"/>
        </a:spcBef>
        <a:buFont typeface="Arial" pitchFamily="34" charset="0"/>
        <a:buChar char="•"/>
        <a:defRPr sz="2399" kern="1200">
          <a:solidFill>
            <a:schemeClr val="tx1"/>
          </a:solidFill>
          <a:latin typeface="+mn-lt"/>
          <a:ea typeface="+mn-ea"/>
          <a:cs typeface="+mn-cs"/>
        </a:defRPr>
      </a:lvl7pPr>
      <a:lvl8pPr marL="4080868" indent="-272058" algn="l" defTabSz="1088231" rtl="0" eaLnBrk="1" latinLnBrk="0" hangingPunct="1">
        <a:spcBef>
          <a:spcPct val="20000"/>
        </a:spcBef>
        <a:buFont typeface="Arial" pitchFamily="34" charset="0"/>
        <a:buChar char="•"/>
        <a:defRPr sz="2399" kern="1200">
          <a:solidFill>
            <a:schemeClr val="tx1"/>
          </a:solidFill>
          <a:latin typeface="+mn-lt"/>
          <a:ea typeface="+mn-ea"/>
          <a:cs typeface="+mn-cs"/>
        </a:defRPr>
      </a:lvl8pPr>
      <a:lvl9pPr marL="4624985" indent="-272058" algn="l" defTabSz="1088231" rtl="0" eaLnBrk="1" latinLnBrk="0" hangingPunct="1">
        <a:spcBef>
          <a:spcPct val="20000"/>
        </a:spcBef>
        <a:buFont typeface="Arial" pitchFamily="34" charset="0"/>
        <a:buChar char="•"/>
        <a:defRPr sz="2399" kern="1200">
          <a:solidFill>
            <a:schemeClr val="tx1"/>
          </a:solidFill>
          <a:latin typeface="+mn-lt"/>
          <a:ea typeface="+mn-ea"/>
          <a:cs typeface="+mn-cs"/>
        </a:defRPr>
      </a:lvl9pPr>
    </p:bodyStyle>
    <p:otherStyle>
      <a:defPPr>
        <a:defRPr lang="de-DE"/>
      </a:defPPr>
      <a:lvl1pPr marL="0" algn="l" defTabSz="1088231" rtl="0" eaLnBrk="1" latinLnBrk="0" hangingPunct="1">
        <a:defRPr sz="2099" kern="1200">
          <a:solidFill>
            <a:schemeClr val="tx1"/>
          </a:solidFill>
          <a:latin typeface="+mn-lt"/>
          <a:ea typeface="+mn-ea"/>
          <a:cs typeface="+mn-cs"/>
        </a:defRPr>
      </a:lvl1pPr>
      <a:lvl2pPr marL="544116" algn="l" defTabSz="1088231" rtl="0" eaLnBrk="1" latinLnBrk="0" hangingPunct="1">
        <a:defRPr sz="2099" kern="1200">
          <a:solidFill>
            <a:schemeClr val="tx1"/>
          </a:solidFill>
          <a:latin typeface="+mn-lt"/>
          <a:ea typeface="+mn-ea"/>
          <a:cs typeface="+mn-cs"/>
        </a:defRPr>
      </a:lvl2pPr>
      <a:lvl3pPr marL="1088231" algn="l" defTabSz="1088231" rtl="0" eaLnBrk="1" latinLnBrk="0" hangingPunct="1">
        <a:defRPr sz="2099" kern="1200">
          <a:solidFill>
            <a:schemeClr val="tx1"/>
          </a:solidFill>
          <a:latin typeface="+mn-lt"/>
          <a:ea typeface="+mn-ea"/>
          <a:cs typeface="+mn-cs"/>
        </a:defRPr>
      </a:lvl3pPr>
      <a:lvl4pPr marL="1632347" algn="l" defTabSz="1088231" rtl="0" eaLnBrk="1" latinLnBrk="0" hangingPunct="1">
        <a:defRPr sz="2099" kern="1200">
          <a:solidFill>
            <a:schemeClr val="tx1"/>
          </a:solidFill>
          <a:latin typeface="+mn-lt"/>
          <a:ea typeface="+mn-ea"/>
          <a:cs typeface="+mn-cs"/>
        </a:defRPr>
      </a:lvl4pPr>
      <a:lvl5pPr marL="2176463" algn="l" defTabSz="1088231" rtl="0" eaLnBrk="1" latinLnBrk="0" hangingPunct="1">
        <a:defRPr sz="2099" kern="1200">
          <a:solidFill>
            <a:schemeClr val="tx1"/>
          </a:solidFill>
          <a:latin typeface="+mn-lt"/>
          <a:ea typeface="+mn-ea"/>
          <a:cs typeface="+mn-cs"/>
        </a:defRPr>
      </a:lvl5pPr>
      <a:lvl6pPr marL="2720580" algn="l" defTabSz="1088231" rtl="0" eaLnBrk="1" latinLnBrk="0" hangingPunct="1">
        <a:defRPr sz="2099" kern="1200">
          <a:solidFill>
            <a:schemeClr val="tx1"/>
          </a:solidFill>
          <a:latin typeface="+mn-lt"/>
          <a:ea typeface="+mn-ea"/>
          <a:cs typeface="+mn-cs"/>
        </a:defRPr>
      </a:lvl6pPr>
      <a:lvl7pPr marL="3264695" algn="l" defTabSz="1088231" rtl="0" eaLnBrk="1" latinLnBrk="0" hangingPunct="1">
        <a:defRPr sz="2099" kern="1200">
          <a:solidFill>
            <a:schemeClr val="tx1"/>
          </a:solidFill>
          <a:latin typeface="+mn-lt"/>
          <a:ea typeface="+mn-ea"/>
          <a:cs typeface="+mn-cs"/>
        </a:defRPr>
      </a:lvl7pPr>
      <a:lvl8pPr marL="3808811" algn="l" defTabSz="1088231" rtl="0" eaLnBrk="1" latinLnBrk="0" hangingPunct="1">
        <a:defRPr sz="2099" kern="1200">
          <a:solidFill>
            <a:schemeClr val="tx1"/>
          </a:solidFill>
          <a:latin typeface="+mn-lt"/>
          <a:ea typeface="+mn-ea"/>
          <a:cs typeface="+mn-cs"/>
        </a:defRPr>
      </a:lvl8pPr>
      <a:lvl9pPr marL="4352927" algn="l" defTabSz="1088231" rtl="0" eaLnBrk="1" latinLnBrk="0" hangingPunct="1">
        <a:defRPr sz="2099"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1" orient="horz" pos="3834" userDrawn="1">
          <p15:clr>
            <a:srgbClr val="F26B43"/>
          </p15:clr>
        </p15:guide>
        <p15:guide id="2" pos="198" userDrawn="1">
          <p15:clr>
            <a:srgbClr val="F26B43"/>
          </p15:clr>
        </p15:guide>
        <p15:guide id="3" pos="7482" userDrawn="1">
          <p15:clr>
            <a:srgbClr val="F26B43"/>
          </p15:clr>
        </p15:guide>
        <p15:guide id="4" orient="horz" pos="852" userDrawn="1">
          <p15:clr>
            <a:srgbClr val="F26B43"/>
          </p15:clr>
        </p15:guide>
        <p15:guide id="5" orient="horz" pos="204" userDrawn="1">
          <p15:clr>
            <a:srgbClr val="F26B43"/>
          </p15:clr>
        </p15:guide>
        <p15:guide id="6" orient="horz" pos="444" userDrawn="1">
          <p15:clr>
            <a:srgbClr val="F26B43"/>
          </p15:clr>
        </p15:guide>
        <p15:guide id="7" orient="horz" pos="3566"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5.emf"/><Relationship Id="rId3" Type="http://schemas.openxmlformats.org/officeDocument/2006/relationships/tags" Target="../tags/tag77.xml"/><Relationship Id="rId7" Type="http://schemas.openxmlformats.org/officeDocument/2006/relationships/oleObject" Target="../embeddings/oleObject69.bin"/><Relationship Id="rId2" Type="http://schemas.openxmlformats.org/officeDocument/2006/relationships/tags" Target="../tags/tag76.xml"/><Relationship Id="rId1" Type="http://schemas.openxmlformats.org/officeDocument/2006/relationships/vmlDrawing" Target="../drawings/vmlDrawing69.vml"/><Relationship Id="rId6" Type="http://schemas.openxmlformats.org/officeDocument/2006/relationships/notesSlide" Target="../notesSlides/notesSlide1.xml"/><Relationship Id="rId5" Type="http://schemas.openxmlformats.org/officeDocument/2006/relationships/slideLayout" Target="../slideLayouts/slideLayout30.xml"/><Relationship Id="rId4" Type="http://schemas.openxmlformats.org/officeDocument/2006/relationships/tags" Target="../tags/tag78.xml"/></Relationships>
</file>

<file path=ppt/slides/_rels/slide2.xml.rels><?xml version="1.0" encoding="UTF-8" standalone="yes"?>
<Relationships xmlns="http://schemas.openxmlformats.org/package/2006/relationships"><Relationship Id="rId8" Type="http://schemas.openxmlformats.org/officeDocument/2006/relationships/image" Target="../media/image15.emf"/><Relationship Id="rId3" Type="http://schemas.openxmlformats.org/officeDocument/2006/relationships/tags" Target="../tags/tag80.xml"/><Relationship Id="rId7" Type="http://schemas.openxmlformats.org/officeDocument/2006/relationships/oleObject" Target="../embeddings/oleObject70.bin"/><Relationship Id="rId2" Type="http://schemas.openxmlformats.org/officeDocument/2006/relationships/tags" Target="../tags/tag79.xml"/><Relationship Id="rId1" Type="http://schemas.openxmlformats.org/officeDocument/2006/relationships/vmlDrawing" Target="../drawings/vmlDrawing70.vml"/><Relationship Id="rId6" Type="http://schemas.openxmlformats.org/officeDocument/2006/relationships/notesSlide" Target="../notesSlides/notesSlide2.xml"/><Relationship Id="rId5" Type="http://schemas.openxmlformats.org/officeDocument/2006/relationships/slideLayout" Target="../slideLayouts/slideLayout30.xml"/><Relationship Id="rId4" Type="http://schemas.openxmlformats.org/officeDocument/2006/relationships/tags" Target="../tags/tag81.xml"/><Relationship Id="rId9" Type="http://schemas.openxmlformats.org/officeDocument/2006/relationships/hyperlink" Target="mailto:Thomas.Sueptitz@bmg.bund.d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3"/>
            </p:custDataLst>
            <p:extLst>
              <p:ext uri="{D42A27DB-BD31-4B8C-83A1-F6EECF244321}">
                <p14:modId xmlns:p14="http://schemas.microsoft.com/office/powerpoint/2010/main" val="2981430845"/>
              </p:ext>
            </p:extLst>
          </p:nvPr>
        </p:nvGraphicFramePr>
        <p:xfrm>
          <a:off x="2615" y="2731"/>
          <a:ext cx="1679" cy="1679"/>
        </p:xfrm>
        <a:graphic>
          <a:graphicData uri="http://schemas.openxmlformats.org/presentationml/2006/ole">
            <mc:AlternateContent xmlns:mc="http://schemas.openxmlformats.org/markup-compatibility/2006">
              <mc:Choice xmlns:v="urn:schemas-microsoft-com:vml" Requires="v">
                <p:oleObj spid="_x0000_s70659" name="think-cell Slide" r:id="rId7" imgW="352" imgH="355" progId="TCLayout.ActiveDocument.1">
                  <p:embed/>
                </p:oleObj>
              </mc:Choice>
              <mc:Fallback>
                <p:oleObj name="think-cell Slide" r:id="rId7" imgW="352" imgH="355" progId="TCLayout.ActiveDocument.1">
                  <p:embed/>
                  <p:pic>
                    <p:nvPicPr>
                      <p:cNvPr id="2" name="Object 1" hidden="1"/>
                      <p:cNvPicPr/>
                      <p:nvPr/>
                    </p:nvPicPr>
                    <p:blipFill>
                      <a:blip r:embed="rId8"/>
                      <a:stretch>
                        <a:fillRect/>
                      </a:stretch>
                    </p:blipFill>
                    <p:spPr>
                      <a:xfrm>
                        <a:off x="2615" y="2731"/>
                        <a:ext cx="1679" cy="1679"/>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xmlns="" id="{2EAB015C-3294-4682-BDAA-ADECF1E55041}"/>
              </a:ext>
            </a:extLst>
          </p:cNvPr>
          <p:cNvSpPr/>
          <p:nvPr>
            <p:custDataLst>
              <p:tags r:id="rId4"/>
            </p:custDataLst>
          </p:nvPr>
        </p:nvSpPr>
        <p:spPr>
          <a:xfrm>
            <a:off x="934" y="1050"/>
            <a:ext cx="167955" cy="1679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en-US" sz="2399" b="1" dirty="0" err="1">
              <a:latin typeface="Arial" panose="020B0604020202020204" pitchFamily="34" charset="0"/>
              <a:ea typeface="+mj-ea"/>
              <a:cs typeface="+mj-cs"/>
              <a:sym typeface="Arial" panose="020B0604020202020204" pitchFamily="34" charset="0"/>
            </a:endParaRPr>
          </a:p>
        </p:txBody>
      </p:sp>
      <p:sp>
        <p:nvSpPr>
          <p:cNvPr id="4" name="Title 3"/>
          <p:cNvSpPr>
            <a:spLocks noGrp="1"/>
          </p:cNvSpPr>
          <p:nvPr>
            <p:ph type="title"/>
          </p:nvPr>
        </p:nvSpPr>
        <p:spPr/>
        <p:txBody>
          <a:bodyPr/>
          <a:lstStyle/>
          <a:p>
            <a:r>
              <a:rPr lang="en-US" dirty="0"/>
              <a:t>Project Dashboard </a:t>
            </a:r>
            <a:r>
              <a:rPr lang="en-US" dirty="0" err="1"/>
              <a:t>RKI</a:t>
            </a:r>
            <a:r>
              <a:rPr lang="en-US" dirty="0"/>
              <a:t> and BMG – focus </a:t>
            </a:r>
            <a:r>
              <a:rPr lang="en-US" dirty="0" err="1"/>
              <a:t>workstreams</a:t>
            </a:r>
            <a:endParaRPr lang="en-US" dirty="0"/>
          </a:p>
        </p:txBody>
      </p:sp>
      <p:sp>
        <p:nvSpPr>
          <p:cNvPr id="16" name="ee4pHeader4">
            <a:extLst>
              <a:ext uri="{FF2B5EF4-FFF2-40B4-BE49-F238E27FC236}">
                <a16:creationId xmlns:a16="http://schemas.microsoft.com/office/drawing/2014/main" xmlns="" id="{1FC3F66B-AD63-4CB8-ADE9-83D393EF9910}"/>
              </a:ext>
            </a:extLst>
          </p:cNvPr>
          <p:cNvSpPr txBox="1"/>
          <p:nvPr/>
        </p:nvSpPr>
        <p:spPr>
          <a:xfrm>
            <a:off x="317146" y="1066013"/>
            <a:ext cx="967639" cy="337350"/>
          </a:xfrm>
          <a:prstGeom prst="rect">
            <a:avLst/>
          </a:prstGeom>
          <a:noFill/>
          <a:ln cap="rnd">
            <a:noFill/>
          </a:ln>
        </p:spPr>
        <p:txBody>
          <a:bodyPr vert="horz" wrap="square" lIns="0" tIns="0" rIns="0" bIns="0" rtlCol="0" anchor="b" anchorCtr="0">
            <a:noAutofit/>
          </a:bodyPr>
          <a:lstStyle>
            <a:defPPr>
              <a:defRPr lang="en-US"/>
            </a:defPPr>
            <a:lvl4pPr marL="0" lvl="3">
              <a:defRPr sz="1600">
                <a:solidFill>
                  <a:srgbClr val="1063AD"/>
                </a:solidFill>
              </a:defRPr>
            </a:lvl4pPr>
          </a:lstStyle>
          <a:p>
            <a:pPr lvl="3"/>
            <a:r>
              <a:rPr lang="en-US" dirty="0"/>
              <a:t>RACI</a:t>
            </a:r>
          </a:p>
        </p:txBody>
      </p:sp>
      <p:cxnSp>
        <p:nvCxnSpPr>
          <p:cNvPr id="89" name="Straight Connector 88">
            <a:extLst>
              <a:ext uri="{FF2B5EF4-FFF2-40B4-BE49-F238E27FC236}">
                <a16:creationId xmlns:a16="http://schemas.microsoft.com/office/drawing/2014/main" xmlns="" id="{399BBBF4-DF3C-4BBA-B26D-14D12D5EDB64}"/>
              </a:ext>
            </a:extLst>
          </p:cNvPr>
          <p:cNvCxnSpPr/>
          <p:nvPr/>
        </p:nvCxnSpPr>
        <p:spPr>
          <a:xfrm>
            <a:off x="552085" y="2657580"/>
            <a:ext cx="10931676"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xmlns="" id="{A9BA7152-3B9C-4FD3-92CC-8F1E0C1804E9}"/>
              </a:ext>
            </a:extLst>
          </p:cNvPr>
          <p:cNvCxnSpPr/>
          <p:nvPr/>
        </p:nvCxnSpPr>
        <p:spPr>
          <a:xfrm>
            <a:off x="552085" y="3229536"/>
            <a:ext cx="10931676"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xmlns="" id="{B918468B-DBB5-44B2-B2E5-95FF862E11FD}"/>
              </a:ext>
            </a:extLst>
          </p:cNvPr>
          <p:cNvCxnSpPr/>
          <p:nvPr/>
        </p:nvCxnSpPr>
        <p:spPr>
          <a:xfrm>
            <a:off x="552085" y="3801491"/>
            <a:ext cx="10931676"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xmlns="" id="{0E0F066E-3D82-4AE2-BA58-AD5147784BC6}"/>
              </a:ext>
            </a:extLst>
          </p:cNvPr>
          <p:cNvCxnSpPr/>
          <p:nvPr/>
        </p:nvCxnSpPr>
        <p:spPr>
          <a:xfrm>
            <a:off x="552085" y="4373446"/>
            <a:ext cx="10931676"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xmlns="" id="{7BB79B74-D546-45CA-A898-A0A0D0CC8E19}"/>
              </a:ext>
            </a:extLst>
          </p:cNvPr>
          <p:cNvCxnSpPr/>
          <p:nvPr/>
        </p:nvCxnSpPr>
        <p:spPr>
          <a:xfrm>
            <a:off x="552085" y="4927295"/>
            <a:ext cx="10931676"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142" name="background" hidden="1">
            <a:extLst>
              <a:ext uri="{FF2B5EF4-FFF2-40B4-BE49-F238E27FC236}">
                <a16:creationId xmlns:a16="http://schemas.microsoft.com/office/drawing/2014/main" xmlns="" id="{325EA7A3-56EF-4213-9C63-17F118635E5A}"/>
              </a:ext>
            </a:extLst>
          </p:cNvPr>
          <p:cNvSpPr/>
          <p:nvPr/>
        </p:nvSpPr>
        <p:spPr>
          <a:xfrm>
            <a:off x="358938" y="3672737"/>
            <a:ext cx="0" cy="0"/>
          </a:xfrm>
          <a:prstGeom prst="roundRect">
            <a:avLst>
              <a:gd name="adj" fmla="val 16000"/>
            </a:avLst>
          </a:prstGeom>
          <a:solidFill>
            <a:srgbClr val="E2E2E3">
              <a:lumMod val="10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14243" tIns="76163" rIns="114243" bIns="76163" rtlCol="0" anchor="ctr">
            <a:noAutofit/>
          </a:bodyPr>
          <a:lstStyle/>
          <a:p>
            <a:pPr algn="ctr"/>
            <a:r>
              <a:rPr lang="en-US" sz="1905"/>
              <a:t>Y</a:t>
            </a:r>
            <a:endParaRPr lang="en-US" sz="1905" dirty="0" err="1"/>
          </a:p>
        </p:txBody>
      </p:sp>
      <p:sp>
        <p:nvSpPr>
          <p:cNvPr id="144" name="red" hidden="1">
            <a:extLst>
              <a:ext uri="{FF2B5EF4-FFF2-40B4-BE49-F238E27FC236}">
                <a16:creationId xmlns:a16="http://schemas.microsoft.com/office/drawing/2014/main" xmlns="" id="{5D86D7CE-9C6C-44D7-9A7B-1A57142945E2}"/>
              </a:ext>
            </a:extLst>
          </p:cNvPr>
          <p:cNvSpPr/>
          <p:nvPr/>
        </p:nvSpPr>
        <p:spPr>
          <a:xfrm>
            <a:off x="358938" y="3672737"/>
            <a:ext cx="322422" cy="322422"/>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43" tIns="76163" rIns="114243" bIns="76163" rtlCol="0" anchor="ctr">
            <a:noAutofit/>
          </a:bodyPr>
          <a:lstStyle/>
          <a:p>
            <a:pPr algn="ctr"/>
            <a:r>
              <a:rPr lang="en-US" sz="1905"/>
              <a:t>Y</a:t>
            </a:r>
            <a:endParaRPr lang="en-US" sz="1905" dirty="0" err="1"/>
          </a:p>
        </p:txBody>
      </p:sp>
      <p:sp>
        <p:nvSpPr>
          <p:cNvPr id="145" name="amber" hidden="1">
            <a:extLst>
              <a:ext uri="{FF2B5EF4-FFF2-40B4-BE49-F238E27FC236}">
                <a16:creationId xmlns:a16="http://schemas.microsoft.com/office/drawing/2014/main" xmlns="" id="{1472CDDF-CFE4-497D-8548-CC7E0A4568F7}"/>
              </a:ext>
            </a:extLst>
          </p:cNvPr>
          <p:cNvSpPr/>
          <p:nvPr/>
        </p:nvSpPr>
        <p:spPr>
          <a:xfrm>
            <a:off x="358938" y="3672737"/>
            <a:ext cx="322422" cy="322422"/>
          </a:xfrm>
          <a:prstGeom prst="ellipse">
            <a:avLst/>
          </a:prstGeom>
          <a:solidFill>
            <a:srgbClr val="D4DF33">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43" tIns="76163" rIns="114243" bIns="76163" rtlCol="0" anchor="ctr">
            <a:noAutofit/>
          </a:bodyPr>
          <a:lstStyle/>
          <a:p>
            <a:pPr algn="ctr"/>
            <a:r>
              <a:rPr lang="en-US" sz="1905"/>
              <a:t>Y</a:t>
            </a:r>
            <a:endParaRPr lang="en-US" sz="1905" dirty="0" err="1"/>
          </a:p>
        </p:txBody>
      </p:sp>
      <p:sp>
        <p:nvSpPr>
          <p:cNvPr id="146" name="green" hidden="1">
            <a:extLst>
              <a:ext uri="{FF2B5EF4-FFF2-40B4-BE49-F238E27FC236}">
                <a16:creationId xmlns:a16="http://schemas.microsoft.com/office/drawing/2014/main" xmlns="" id="{747C85CE-2338-4EA9-91B8-FC646E23D8B2}"/>
              </a:ext>
            </a:extLst>
          </p:cNvPr>
          <p:cNvSpPr/>
          <p:nvPr/>
        </p:nvSpPr>
        <p:spPr>
          <a:xfrm>
            <a:off x="358938" y="3672737"/>
            <a:ext cx="322422" cy="322422"/>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43" tIns="76163" rIns="114243" bIns="76163" rtlCol="0" anchor="ctr">
            <a:noAutofit/>
          </a:bodyPr>
          <a:lstStyle/>
          <a:p>
            <a:pPr algn="ctr"/>
            <a:r>
              <a:rPr lang="en-US" sz="1905"/>
              <a:t>Y</a:t>
            </a:r>
            <a:endParaRPr lang="en-US" sz="1905" dirty="0" err="1"/>
          </a:p>
        </p:txBody>
      </p:sp>
      <p:sp>
        <p:nvSpPr>
          <p:cNvPr id="255" name="background" hidden="1">
            <a:extLst>
              <a:ext uri="{FF2B5EF4-FFF2-40B4-BE49-F238E27FC236}">
                <a16:creationId xmlns:a16="http://schemas.microsoft.com/office/drawing/2014/main" xmlns="" id="{C8BD74CA-5486-4F24-AF31-EAB8B189DA90}"/>
              </a:ext>
            </a:extLst>
          </p:cNvPr>
          <p:cNvSpPr/>
          <p:nvPr/>
        </p:nvSpPr>
        <p:spPr>
          <a:xfrm>
            <a:off x="375179" y="4728827"/>
            <a:ext cx="0" cy="0"/>
          </a:xfrm>
          <a:prstGeom prst="roundRect">
            <a:avLst>
              <a:gd name="adj" fmla="val 16000"/>
            </a:avLst>
          </a:prstGeom>
          <a:solidFill>
            <a:srgbClr val="E2E2E3">
              <a:lumMod val="10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257" name="red" hidden="1">
            <a:extLst>
              <a:ext uri="{FF2B5EF4-FFF2-40B4-BE49-F238E27FC236}">
                <a16:creationId xmlns:a16="http://schemas.microsoft.com/office/drawing/2014/main" xmlns="" id="{5E5742FD-7316-4D3F-B4E4-BB9D05C5B928}"/>
              </a:ext>
            </a:extLst>
          </p:cNvPr>
          <p:cNvSpPr/>
          <p:nvPr/>
        </p:nvSpPr>
        <p:spPr>
          <a:xfrm>
            <a:off x="375179" y="4728827"/>
            <a:ext cx="293156" cy="293156"/>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258" name="amber" hidden="1">
            <a:extLst>
              <a:ext uri="{FF2B5EF4-FFF2-40B4-BE49-F238E27FC236}">
                <a16:creationId xmlns:a16="http://schemas.microsoft.com/office/drawing/2014/main" xmlns="" id="{878B9B39-6A3E-4886-9176-7E0C0F6ECF9B}"/>
              </a:ext>
            </a:extLst>
          </p:cNvPr>
          <p:cNvSpPr/>
          <p:nvPr/>
        </p:nvSpPr>
        <p:spPr>
          <a:xfrm>
            <a:off x="375179" y="4728827"/>
            <a:ext cx="293156" cy="293156"/>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259" name="green" hidden="1">
            <a:extLst>
              <a:ext uri="{FF2B5EF4-FFF2-40B4-BE49-F238E27FC236}">
                <a16:creationId xmlns:a16="http://schemas.microsoft.com/office/drawing/2014/main" xmlns="" id="{EB56186C-4793-450B-B9D2-46EB397DABAC}"/>
              </a:ext>
            </a:extLst>
          </p:cNvPr>
          <p:cNvSpPr/>
          <p:nvPr/>
        </p:nvSpPr>
        <p:spPr>
          <a:xfrm>
            <a:off x="375179" y="4728827"/>
            <a:ext cx="293156" cy="293156"/>
          </a:xfrm>
          <a:prstGeom prst="ellipse">
            <a:avLst/>
          </a:prstGeom>
          <a:solidFill>
            <a:srgbClr val="29BA74">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152" name="Rectangle 151">
            <a:extLst>
              <a:ext uri="{FF2B5EF4-FFF2-40B4-BE49-F238E27FC236}">
                <a16:creationId xmlns:a16="http://schemas.microsoft.com/office/drawing/2014/main" xmlns="" id="{FEA1DD81-5F58-49ED-8466-CA1DB4ACB62E}"/>
              </a:ext>
            </a:extLst>
          </p:cNvPr>
          <p:cNvSpPr/>
          <p:nvPr/>
        </p:nvSpPr>
        <p:spPr>
          <a:xfrm>
            <a:off x="9799605" y="419657"/>
            <a:ext cx="1684156" cy="200719"/>
          </a:xfrm>
          <a:prstGeom prst="rect">
            <a:avLst/>
          </a:prstGeom>
          <a:solidFill>
            <a:srgbClr val="1063AD"/>
          </a:solidFill>
          <a:ln>
            <a:noFill/>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lstStyle/>
          <a:p>
            <a:pPr algn="ctr"/>
            <a:r>
              <a:rPr lang="en-US" sz="1200" i="1" dirty="0"/>
              <a:t>Status </a:t>
            </a:r>
            <a:r>
              <a:rPr lang="en-US" sz="1200" i="1" dirty="0" smtClean="0"/>
              <a:t>11 </a:t>
            </a:r>
            <a:r>
              <a:rPr lang="en-US" sz="1200" i="1" dirty="0"/>
              <a:t>May </a:t>
            </a:r>
            <a:r>
              <a:rPr lang="en-US" sz="1200" i="1" dirty="0"/>
              <a:t>9</a:t>
            </a:r>
            <a:r>
              <a:rPr lang="en-US" sz="1200" i="1" dirty="0" smtClean="0"/>
              <a:t>:45</a:t>
            </a:r>
            <a:endParaRPr lang="en-US" sz="1200" i="1" dirty="0"/>
          </a:p>
        </p:txBody>
      </p:sp>
      <p:sp>
        <p:nvSpPr>
          <p:cNvPr id="130" name="background" hidden="1">
            <a:extLst>
              <a:ext uri="{FF2B5EF4-FFF2-40B4-BE49-F238E27FC236}">
                <a16:creationId xmlns:a16="http://schemas.microsoft.com/office/drawing/2014/main" xmlns="" id="{1E4FBDB7-D2F8-40DD-AD56-674707669735}"/>
              </a:ext>
            </a:extLst>
          </p:cNvPr>
          <p:cNvSpPr/>
          <p:nvPr/>
        </p:nvSpPr>
        <p:spPr>
          <a:xfrm>
            <a:off x="375179" y="2652136"/>
            <a:ext cx="0" cy="0"/>
          </a:xfrm>
          <a:prstGeom prst="roundRect">
            <a:avLst>
              <a:gd name="adj" fmla="val 16000"/>
            </a:avLst>
          </a:prstGeom>
          <a:solidFill>
            <a:srgbClr val="E2E2E3">
              <a:lumMod val="10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0"/>
              <a:t>G</a:t>
            </a:r>
            <a:endParaRPr lang="en-US" sz="1900" dirty="0" err="1"/>
          </a:p>
        </p:txBody>
      </p:sp>
      <p:sp>
        <p:nvSpPr>
          <p:cNvPr id="132" name="red" hidden="1">
            <a:extLst>
              <a:ext uri="{FF2B5EF4-FFF2-40B4-BE49-F238E27FC236}">
                <a16:creationId xmlns:a16="http://schemas.microsoft.com/office/drawing/2014/main" xmlns="" id="{9D426E5C-65FA-48A5-8B8D-D0330496B28A}"/>
              </a:ext>
            </a:extLst>
          </p:cNvPr>
          <p:cNvSpPr/>
          <p:nvPr/>
        </p:nvSpPr>
        <p:spPr>
          <a:xfrm>
            <a:off x="375179" y="2652136"/>
            <a:ext cx="293156" cy="293156"/>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0"/>
              <a:t>G</a:t>
            </a:r>
            <a:endParaRPr lang="en-US" sz="1900" dirty="0" err="1"/>
          </a:p>
        </p:txBody>
      </p:sp>
      <p:sp>
        <p:nvSpPr>
          <p:cNvPr id="133" name="amber" hidden="1">
            <a:extLst>
              <a:ext uri="{FF2B5EF4-FFF2-40B4-BE49-F238E27FC236}">
                <a16:creationId xmlns:a16="http://schemas.microsoft.com/office/drawing/2014/main" xmlns="" id="{85E831F1-DAB2-4A41-9CDE-17109E719D57}"/>
              </a:ext>
            </a:extLst>
          </p:cNvPr>
          <p:cNvSpPr/>
          <p:nvPr/>
        </p:nvSpPr>
        <p:spPr>
          <a:xfrm>
            <a:off x="375179" y="2652136"/>
            <a:ext cx="293156" cy="293156"/>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0"/>
              <a:t>G</a:t>
            </a:r>
            <a:endParaRPr lang="en-US" sz="1900" dirty="0" err="1"/>
          </a:p>
        </p:txBody>
      </p:sp>
      <p:sp>
        <p:nvSpPr>
          <p:cNvPr id="134" name="green" hidden="1">
            <a:extLst>
              <a:ext uri="{FF2B5EF4-FFF2-40B4-BE49-F238E27FC236}">
                <a16:creationId xmlns:a16="http://schemas.microsoft.com/office/drawing/2014/main" xmlns="" id="{45F34548-82D0-4711-B224-8C6E9402038D}"/>
              </a:ext>
            </a:extLst>
          </p:cNvPr>
          <p:cNvSpPr/>
          <p:nvPr/>
        </p:nvSpPr>
        <p:spPr>
          <a:xfrm>
            <a:off x="375179" y="2652136"/>
            <a:ext cx="293156" cy="293156"/>
          </a:xfrm>
          <a:prstGeom prst="ellipse">
            <a:avLst/>
          </a:prstGeom>
          <a:solidFill>
            <a:srgbClr val="29BA74">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0"/>
              <a:t>G</a:t>
            </a:r>
            <a:endParaRPr lang="en-US" sz="1900" dirty="0" err="1"/>
          </a:p>
        </p:txBody>
      </p:sp>
      <p:sp>
        <p:nvSpPr>
          <p:cNvPr id="174" name="background" hidden="1">
            <a:extLst>
              <a:ext uri="{FF2B5EF4-FFF2-40B4-BE49-F238E27FC236}">
                <a16:creationId xmlns:a16="http://schemas.microsoft.com/office/drawing/2014/main" xmlns="" id="{AB71F933-1747-430C-895D-D81117324D56}"/>
              </a:ext>
            </a:extLst>
          </p:cNvPr>
          <p:cNvSpPr/>
          <p:nvPr/>
        </p:nvSpPr>
        <p:spPr>
          <a:xfrm>
            <a:off x="10966740" y="3155105"/>
            <a:ext cx="0" cy="0"/>
          </a:xfrm>
          <a:prstGeom prst="roundRect">
            <a:avLst>
              <a:gd name="adj" fmla="val 16000"/>
            </a:avLst>
          </a:prstGeom>
          <a:solidFill>
            <a:srgbClr val="E2E2E3">
              <a:lumMod val="10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196" name="background" hidden="1">
            <a:extLst>
              <a:ext uri="{FF2B5EF4-FFF2-40B4-BE49-F238E27FC236}">
                <a16:creationId xmlns:a16="http://schemas.microsoft.com/office/drawing/2014/main" xmlns="" id="{49D91666-9E1E-48A6-ABD2-720D410AAE8A}"/>
              </a:ext>
            </a:extLst>
          </p:cNvPr>
          <p:cNvSpPr/>
          <p:nvPr/>
        </p:nvSpPr>
        <p:spPr>
          <a:xfrm>
            <a:off x="375179" y="3169764"/>
            <a:ext cx="0" cy="0"/>
          </a:xfrm>
          <a:prstGeom prst="roundRect">
            <a:avLst>
              <a:gd name="adj" fmla="val 16000"/>
            </a:avLst>
          </a:prstGeom>
          <a:solidFill>
            <a:srgbClr val="E2E2E3">
              <a:lumMod val="10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198" name="red" hidden="1">
            <a:extLst>
              <a:ext uri="{FF2B5EF4-FFF2-40B4-BE49-F238E27FC236}">
                <a16:creationId xmlns:a16="http://schemas.microsoft.com/office/drawing/2014/main" xmlns="" id="{D6737E6E-2C46-47C1-881E-9C56BFE9432A}"/>
              </a:ext>
            </a:extLst>
          </p:cNvPr>
          <p:cNvSpPr/>
          <p:nvPr/>
        </p:nvSpPr>
        <p:spPr>
          <a:xfrm>
            <a:off x="375179" y="3169764"/>
            <a:ext cx="293156" cy="293156"/>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199" name="amber" hidden="1">
            <a:extLst>
              <a:ext uri="{FF2B5EF4-FFF2-40B4-BE49-F238E27FC236}">
                <a16:creationId xmlns:a16="http://schemas.microsoft.com/office/drawing/2014/main" xmlns="" id="{B15D149C-46B2-4317-B9A9-537A73DF67D9}"/>
              </a:ext>
            </a:extLst>
          </p:cNvPr>
          <p:cNvSpPr/>
          <p:nvPr/>
        </p:nvSpPr>
        <p:spPr>
          <a:xfrm>
            <a:off x="375179" y="3169764"/>
            <a:ext cx="293156" cy="293156"/>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200" name="green" hidden="1">
            <a:extLst>
              <a:ext uri="{FF2B5EF4-FFF2-40B4-BE49-F238E27FC236}">
                <a16:creationId xmlns:a16="http://schemas.microsoft.com/office/drawing/2014/main" xmlns="" id="{8E49FC71-3770-4F82-9427-BE99FA087E93}"/>
              </a:ext>
            </a:extLst>
          </p:cNvPr>
          <p:cNvSpPr/>
          <p:nvPr/>
        </p:nvSpPr>
        <p:spPr>
          <a:xfrm>
            <a:off x="375179" y="3169764"/>
            <a:ext cx="293156" cy="293156"/>
          </a:xfrm>
          <a:prstGeom prst="ellipse">
            <a:avLst/>
          </a:prstGeom>
          <a:solidFill>
            <a:srgbClr val="29BA74">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176" name="red" hidden="1">
            <a:extLst>
              <a:ext uri="{FF2B5EF4-FFF2-40B4-BE49-F238E27FC236}">
                <a16:creationId xmlns:a16="http://schemas.microsoft.com/office/drawing/2014/main" xmlns="" id="{F19BD489-13F9-4499-B98D-9BBE218B919F}"/>
              </a:ext>
            </a:extLst>
          </p:cNvPr>
          <p:cNvSpPr/>
          <p:nvPr/>
        </p:nvSpPr>
        <p:spPr>
          <a:xfrm>
            <a:off x="10966740" y="3155105"/>
            <a:ext cx="322472" cy="322472"/>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177" name="amber" hidden="1">
            <a:extLst>
              <a:ext uri="{FF2B5EF4-FFF2-40B4-BE49-F238E27FC236}">
                <a16:creationId xmlns:a16="http://schemas.microsoft.com/office/drawing/2014/main" xmlns="" id="{7DD42B1C-4B7A-48B1-96CF-F6892CDB28C4}"/>
              </a:ext>
            </a:extLst>
          </p:cNvPr>
          <p:cNvSpPr/>
          <p:nvPr/>
        </p:nvSpPr>
        <p:spPr>
          <a:xfrm>
            <a:off x="10966740" y="3155105"/>
            <a:ext cx="322472" cy="322472"/>
          </a:xfrm>
          <a:prstGeom prst="ellipse">
            <a:avLst/>
          </a:prstGeom>
          <a:solidFill>
            <a:srgbClr val="D4DF33">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178" name="green" hidden="1">
            <a:extLst>
              <a:ext uri="{FF2B5EF4-FFF2-40B4-BE49-F238E27FC236}">
                <a16:creationId xmlns:a16="http://schemas.microsoft.com/office/drawing/2014/main" xmlns="" id="{A16B1AF3-EF5B-457A-85D2-6B49F0D2C664}"/>
              </a:ext>
            </a:extLst>
          </p:cNvPr>
          <p:cNvSpPr/>
          <p:nvPr/>
        </p:nvSpPr>
        <p:spPr>
          <a:xfrm>
            <a:off x="10966740" y="3155105"/>
            <a:ext cx="322472" cy="322472"/>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158" name="background" hidden="1">
            <a:extLst>
              <a:ext uri="{FF2B5EF4-FFF2-40B4-BE49-F238E27FC236}">
                <a16:creationId xmlns:a16="http://schemas.microsoft.com/office/drawing/2014/main" xmlns="" id="{D9456342-CB3F-48C9-975F-C35E96D78235}"/>
              </a:ext>
            </a:extLst>
          </p:cNvPr>
          <p:cNvSpPr/>
          <p:nvPr/>
        </p:nvSpPr>
        <p:spPr>
          <a:xfrm>
            <a:off x="358938" y="4190373"/>
            <a:ext cx="0" cy="0"/>
          </a:xfrm>
          <a:prstGeom prst="roundRect">
            <a:avLst>
              <a:gd name="adj" fmla="val 16000"/>
            </a:avLst>
          </a:prstGeom>
          <a:solidFill>
            <a:srgbClr val="E2E2E3">
              <a:lumMod val="10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14243" tIns="76163" rIns="114243" bIns="76163" rtlCol="0" anchor="ctr">
            <a:noAutofit/>
          </a:bodyPr>
          <a:lstStyle/>
          <a:p>
            <a:pPr algn="ctr"/>
            <a:r>
              <a:rPr lang="en-US" sz="1905"/>
              <a:t>G</a:t>
            </a:r>
            <a:endParaRPr lang="en-US" sz="1905" dirty="0" err="1"/>
          </a:p>
        </p:txBody>
      </p:sp>
      <p:sp>
        <p:nvSpPr>
          <p:cNvPr id="173" name="red" hidden="1">
            <a:extLst>
              <a:ext uri="{FF2B5EF4-FFF2-40B4-BE49-F238E27FC236}">
                <a16:creationId xmlns:a16="http://schemas.microsoft.com/office/drawing/2014/main" xmlns="" id="{A03C8BBF-EA7E-4ABF-BA2B-E80EC34A20A4}"/>
              </a:ext>
            </a:extLst>
          </p:cNvPr>
          <p:cNvSpPr/>
          <p:nvPr/>
        </p:nvSpPr>
        <p:spPr>
          <a:xfrm>
            <a:off x="358938" y="4190373"/>
            <a:ext cx="322422" cy="322422"/>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43" tIns="76163" rIns="114243" bIns="76163" rtlCol="0" anchor="ctr">
            <a:noAutofit/>
          </a:bodyPr>
          <a:lstStyle/>
          <a:p>
            <a:pPr algn="ctr"/>
            <a:r>
              <a:rPr lang="en-US" sz="1905"/>
              <a:t>G</a:t>
            </a:r>
            <a:endParaRPr lang="en-US" sz="1905" dirty="0" err="1"/>
          </a:p>
        </p:txBody>
      </p:sp>
      <p:sp>
        <p:nvSpPr>
          <p:cNvPr id="201" name="amber" hidden="1">
            <a:extLst>
              <a:ext uri="{FF2B5EF4-FFF2-40B4-BE49-F238E27FC236}">
                <a16:creationId xmlns:a16="http://schemas.microsoft.com/office/drawing/2014/main" xmlns="" id="{BB5E8C0C-0C3F-4140-973B-95F96E2E5823}"/>
              </a:ext>
            </a:extLst>
          </p:cNvPr>
          <p:cNvSpPr/>
          <p:nvPr/>
        </p:nvSpPr>
        <p:spPr>
          <a:xfrm>
            <a:off x="358938" y="4190373"/>
            <a:ext cx="322422" cy="322422"/>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43" tIns="76163" rIns="114243" bIns="76163" rtlCol="0" anchor="ctr">
            <a:noAutofit/>
          </a:bodyPr>
          <a:lstStyle/>
          <a:p>
            <a:pPr algn="ctr"/>
            <a:r>
              <a:rPr lang="en-US" sz="1905"/>
              <a:t>G</a:t>
            </a:r>
            <a:endParaRPr lang="en-US" sz="1905" dirty="0" err="1"/>
          </a:p>
        </p:txBody>
      </p:sp>
      <p:sp>
        <p:nvSpPr>
          <p:cNvPr id="202" name="green" hidden="1">
            <a:extLst>
              <a:ext uri="{FF2B5EF4-FFF2-40B4-BE49-F238E27FC236}">
                <a16:creationId xmlns:a16="http://schemas.microsoft.com/office/drawing/2014/main" xmlns="" id="{5F561394-9315-48A3-928C-3DDB9ACF048D}"/>
              </a:ext>
            </a:extLst>
          </p:cNvPr>
          <p:cNvSpPr/>
          <p:nvPr/>
        </p:nvSpPr>
        <p:spPr>
          <a:xfrm>
            <a:off x="358938" y="4190373"/>
            <a:ext cx="322422" cy="322422"/>
          </a:xfrm>
          <a:prstGeom prst="ellipse">
            <a:avLst/>
          </a:prstGeom>
          <a:solidFill>
            <a:srgbClr val="29BA74">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43" tIns="76163" rIns="114243" bIns="76163" rtlCol="0" anchor="ctr">
            <a:noAutofit/>
          </a:bodyPr>
          <a:lstStyle/>
          <a:p>
            <a:pPr algn="ctr"/>
            <a:r>
              <a:rPr lang="en-US" sz="1905"/>
              <a:t>G</a:t>
            </a:r>
            <a:endParaRPr lang="en-US" sz="1905" dirty="0" err="1"/>
          </a:p>
        </p:txBody>
      </p:sp>
      <p:sp>
        <p:nvSpPr>
          <p:cNvPr id="261" name="background" hidden="1">
            <a:extLst>
              <a:ext uri="{FF2B5EF4-FFF2-40B4-BE49-F238E27FC236}">
                <a16:creationId xmlns:a16="http://schemas.microsoft.com/office/drawing/2014/main" xmlns="" id="{D8EB4879-59A5-4EE8-9F3B-0EA5717194DA}"/>
              </a:ext>
            </a:extLst>
          </p:cNvPr>
          <p:cNvSpPr/>
          <p:nvPr/>
        </p:nvSpPr>
        <p:spPr>
          <a:xfrm>
            <a:off x="375179" y="5240308"/>
            <a:ext cx="0" cy="0"/>
          </a:xfrm>
          <a:prstGeom prst="roundRect">
            <a:avLst>
              <a:gd name="adj" fmla="val 16000"/>
            </a:avLst>
          </a:prstGeom>
          <a:solidFill>
            <a:srgbClr val="E2E2E3">
              <a:lumMod val="10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263" name="red" hidden="1">
            <a:extLst>
              <a:ext uri="{FF2B5EF4-FFF2-40B4-BE49-F238E27FC236}">
                <a16:creationId xmlns:a16="http://schemas.microsoft.com/office/drawing/2014/main" xmlns="" id="{258C0B91-628E-4F95-B071-5D94CBC3961F}"/>
              </a:ext>
            </a:extLst>
          </p:cNvPr>
          <p:cNvSpPr/>
          <p:nvPr/>
        </p:nvSpPr>
        <p:spPr>
          <a:xfrm>
            <a:off x="375179" y="5240308"/>
            <a:ext cx="293156" cy="293156"/>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264" name="amber" hidden="1">
            <a:extLst>
              <a:ext uri="{FF2B5EF4-FFF2-40B4-BE49-F238E27FC236}">
                <a16:creationId xmlns:a16="http://schemas.microsoft.com/office/drawing/2014/main" xmlns="" id="{9B44C0C3-0F92-48A6-AB96-815A99DB0B4A}"/>
              </a:ext>
            </a:extLst>
          </p:cNvPr>
          <p:cNvSpPr/>
          <p:nvPr/>
        </p:nvSpPr>
        <p:spPr>
          <a:xfrm>
            <a:off x="375179" y="5240308"/>
            <a:ext cx="293156" cy="293156"/>
          </a:xfrm>
          <a:prstGeom prst="ellipse">
            <a:avLst/>
          </a:prstGeom>
          <a:solidFill>
            <a:srgbClr val="D4DF33">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265" name="green" hidden="1">
            <a:extLst>
              <a:ext uri="{FF2B5EF4-FFF2-40B4-BE49-F238E27FC236}">
                <a16:creationId xmlns:a16="http://schemas.microsoft.com/office/drawing/2014/main" xmlns="" id="{8D096D49-2BBE-4C0B-852E-E3241A0FE2B7}"/>
              </a:ext>
            </a:extLst>
          </p:cNvPr>
          <p:cNvSpPr/>
          <p:nvPr/>
        </p:nvSpPr>
        <p:spPr>
          <a:xfrm>
            <a:off x="375179" y="5240308"/>
            <a:ext cx="293156" cy="293156"/>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163" name="background" hidden="1">
            <a:extLst>
              <a:ext uri="{FF2B5EF4-FFF2-40B4-BE49-F238E27FC236}">
                <a16:creationId xmlns:a16="http://schemas.microsoft.com/office/drawing/2014/main" xmlns="" id="{9D7DC973-C5F7-44B9-AA49-4A082FF9C19D}"/>
              </a:ext>
            </a:extLst>
          </p:cNvPr>
          <p:cNvSpPr/>
          <p:nvPr/>
        </p:nvSpPr>
        <p:spPr>
          <a:xfrm>
            <a:off x="375179" y="1610702"/>
            <a:ext cx="0" cy="0"/>
          </a:xfrm>
          <a:prstGeom prst="roundRect">
            <a:avLst>
              <a:gd name="adj" fmla="val 16000"/>
            </a:avLst>
          </a:prstGeom>
          <a:solidFill>
            <a:srgbClr val="E2E2E3">
              <a:lumMod val="10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164" name="single">
            <a:extLst>
              <a:ext uri="{FF2B5EF4-FFF2-40B4-BE49-F238E27FC236}">
                <a16:creationId xmlns:a16="http://schemas.microsoft.com/office/drawing/2014/main" xmlns="" id="{25258A4C-6E0F-4D0F-9E2E-91350C2517E3}"/>
              </a:ext>
            </a:extLst>
          </p:cNvPr>
          <p:cNvSpPr/>
          <p:nvPr/>
        </p:nvSpPr>
        <p:spPr>
          <a:xfrm>
            <a:off x="468050" y="1674073"/>
            <a:ext cx="293156" cy="293156"/>
          </a:xfrm>
          <a:prstGeom prst="ellipse">
            <a:avLst/>
          </a:prstGeom>
          <a:solidFill>
            <a:srgbClr val="FFC00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2" tIns="45706" rIns="91412" bIns="45706" numCol="1" spcCol="0" rtlCol="0" fromWordArt="0" anchor="ctr" anchorCtr="0" forceAA="0" compatLnSpc="1">
            <a:prstTxWarp prst="textNoShape">
              <a:avLst/>
            </a:prstTxWarp>
            <a:noAutofit/>
          </a:bodyPr>
          <a:lstStyle/>
          <a:p>
            <a:pPr algn="ctr"/>
            <a:r>
              <a:rPr lang="en-US" sz="1200" dirty="0">
                <a:solidFill>
                  <a:srgbClr val="FFFFFF"/>
                </a:solidFill>
              </a:rPr>
              <a:t>C</a:t>
            </a:r>
          </a:p>
        </p:txBody>
      </p:sp>
      <p:sp>
        <p:nvSpPr>
          <p:cNvPr id="165" name="red" hidden="1">
            <a:extLst>
              <a:ext uri="{FF2B5EF4-FFF2-40B4-BE49-F238E27FC236}">
                <a16:creationId xmlns:a16="http://schemas.microsoft.com/office/drawing/2014/main" xmlns="" id="{636AA54A-90AA-4D55-9733-9385A7E6D35D}"/>
              </a:ext>
            </a:extLst>
          </p:cNvPr>
          <p:cNvSpPr/>
          <p:nvPr/>
        </p:nvSpPr>
        <p:spPr>
          <a:xfrm>
            <a:off x="375179" y="1610702"/>
            <a:ext cx="293156" cy="293156"/>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166" name="amber" hidden="1">
            <a:extLst>
              <a:ext uri="{FF2B5EF4-FFF2-40B4-BE49-F238E27FC236}">
                <a16:creationId xmlns:a16="http://schemas.microsoft.com/office/drawing/2014/main" xmlns="" id="{A44B85C2-6497-4D3C-B606-BFCABD8D2657}"/>
              </a:ext>
            </a:extLst>
          </p:cNvPr>
          <p:cNvSpPr/>
          <p:nvPr/>
        </p:nvSpPr>
        <p:spPr>
          <a:xfrm>
            <a:off x="375179" y="1610702"/>
            <a:ext cx="293156" cy="293156"/>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167" name="green" hidden="1">
            <a:extLst>
              <a:ext uri="{FF2B5EF4-FFF2-40B4-BE49-F238E27FC236}">
                <a16:creationId xmlns:a16="http://schemas.microsoft.com/office/drawing/2014/main" xmlns="" id="{BF619E06-FC4A-490A-B09D-D4B6D8D1C5CA}"/>
              </a:ext>
            </a:extLst>
          </p:cNvPr>
          <p:cNvSpPr/>
          <p:nvPr/>
        </p:nvSpPr>
        <p:spPr>
          <a:xfrm>
            <a:off x="375179" y="1610702"/>
            <a:ext cx="293156" cy="293156"/>
          </a:xfrm>
          <a:prstGeom prst="ellipse">
            <a:avLst/>
          </a:prstGeom>
          <a:solidFill>
            <a:srgbClr val="29BA74">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11" name="ee4pHeader1">
            <a:extLst>
              <a:ext uri="{FF2B5EF4-FFF2-40B4-BE49-F238E27FC236}">
                <a16:creationId xmlns:a16="http://schemas.microsoft.com/office/drawing/2014/main" xmlns="" id="{810CF315-413E-4910-B9E1-6D1C7DA249EC}"/>
              </a:ext>
            </a:extLst>
          </p:cNvPr>
          <p:cNvSpPr txBox="1"/>
          <p:nvPr/>
        </p:nvSpPr>
        <p:spPr>
          <a:xfrm>
            <a:off x="936670" y="1032278"/>
            <a:ext cx="1925703" cy="371085"/>
          </a:xfrm>
          <a:prstGeom prst="rect">
            <a:avLst/>
          </a:prstGeom>
          <a:noFill/>
          <a:ln cap="rnd">
            <a:noFill/>
          </a:ln>
        </p:spPr>
        <p:txBody>
          <a:bodyPr vert="horz" wrap="square" lIns="0" tIns="0" rIns="0" bIns="0" rtlCol="0" anchor="b" anchorCtr="0">
            <a:noAutofit/>
          </a:bodyPr>
          <a:lstStyle/>
          <a:p>
            <a:pPr marL="0" lvl="3"/>
            <a:r>
              <a:rPr lang="en-US" sz="1600" dirty="0" err="1">
                <a:solidFill>
                  <a:srgbClr val="1063AD"/>
                </a:solidFill>
              </a:rPr>
              <a:t>Workstream</a:t>
            </a:r>
            <a:r>
              <a:rPr lang="en-US" sz="1600" dirty="0">
                <a:solidFill>
                  <a:srgbClr val="1063AD"/>
                </a:solidFill>
              </a:rPr>
              <a:t> </a:t>
            </a:r>
            <a:r>
              <a:rPr lang="en-US" sz="1200" dirty="0">
                <a:solidFill>
                  <a:srgbClr val="999999"/>
                </a:solidFill>
              </a:rPr>
              <a:t>(incl. lead)</a:t>
            </a:r>
          </a:p>
        </p:txBody>
      </p:sp>
      <p:sp>
        <p:nvSpPr>
          <p:cNvPr id="136" name="TextBox 135">
            <a:extLst>
              <a:ext uri="{FF2B5EF4-FFF2-40B4-BE49-F238E27FC236}">
                <a16:creationId xmlns:a16="http://schemas.microsoft.com/office/drawing/2014/main" xmlns="" id="{A556097C-E88A-4619-AF39-7517A8C0B00F}"/>
              </a:ext>
            </a:extLst>
          </p:cNvPr>
          <p:cNvSpPr txBox="1"/>
          <p:nvPr/>
        </p:nvSpPr>
        <p:spPr>
          <a:xfrm>
            <a:off x="936670" y="3916931"/>
            <a:ext cx="1925408" cy="395319"/>
          </a:xfrm>
          <a:prstGeom prst="rect">
            <a:avLst/>
          </a:prstGeom>
          <a:noFill/>
        </p:spPr>
        <p:txBody>
          <a:bodyPr wrap="square" lIns="0" tIns="0" rIns="0" bIns="0" rtlCol="0" anchor="ctr">
            <a:noAutofit/>
          </a:bodyPr>
          <a:lstStyle/>
          <a:p>
            <a:pPr>
              <a:spcBef>
                <a:spcPts val="317"/>
              </a:spcBef>
            </a:pPr>
            <a:r>
              <a:rPr lang="en-US" sz="1200" b="1" dirty="0">
                <a:solidFill>
                  <a:srgbClr val="F0AB00"/>
                </a:solidFill>
              </a:rPr>
              <a:t>11. Communication</a:t>
            </a:r>
            <a:r>
              <a:rPr lang="en-US" sz="1200" b="1" dirty="0"/>
              <a:t/>
            </a:r>
            <a:br>
              <a:rPr lang="en-US" sz="1200" b="1" dirty="0"/>
            </a:br>
            <a:r>
              <a:rPr lang="en-US" sz="1200" dirty="0">
                <a:solidFill>
                  <a:srgbClr val="999999"/>
                </a:solidFill>
              </a:rPr>
              <a:t>Lindlar (T), Schepp (S)</a:t>
            </a:r>
          </a:p>
        </p:txBody>
      </p:sp>
      <p:sp>
        <p:nvSpPr>
          <p:cNvPr id="244" name="TextBox 243">
            <a:extLst>
              <a:ext uri="{FF2B5EF4-FFF2-40B4-BE49-F238E27FC236}">
                <a16:creationId xmlns:a16="http://schemas.microsoft.com/office/drawing/2014/main" xmlns="" id="{51EEE342-310D-4B1C-85EE-ED3BA7D7FC8F}"/>
              </a:ext>
            </a:extLst>
          </p:cNvPr>
          <p:cNvSpPr txBox="1"/>
          <p:nvPr/>
        </p:nvSpPr>
        <p:spPr>
          <a:xfrm>
            <a:off x="936670" y="5051787"/>
            <a:ext cx="1925703" cy="395379"/>
          </a:xfrm>
          <a:prstGeom prst="rect">
            <a:avLst/>
          </a:prstGeom>
          <a:noFill/>
        </p:spPr>
        <p:txBody>
          <a:bodyPr wrap="square" lIns="0" tIns="0" rIns="0" bIns="0" rtlCol="0" anchor="ctr">
            <a:noAutofit/>
          </a:bodyPr>
          <a:lstStyle/>
          <a:p>
            <a:pPr>
              <a:spcBef>
                <a:spcPts val="317"/>
              </a:spcBef>
            </a:pPr>
            <a:r>
              <a:rPr lang="en-US" sz="1200" b="1" dirty="0">
                <a:solidFill>
                  <a:srgbClr val="F0AB00"/>
                </a:solidFill>
              </a:rPr>
              <a:t>16. Risk Scoring and </a:t>
            </a:r>
            <a:r>
              <a:rPr lang="en-US" sz="1200" b="1" dirty="0" err="1">
                <a:solidFill>
                  <a:srgbClr val="F0AB00"/>
                </a:solidFill>
              </a:rPr>
              <a:t>Epidem</a:t>
            </a:r>
            <a:r>
              <a:rPr lang="en-US" sz="1200" b="1" dirty="0">
                <a:solidFill>
                  <a:srgbClr val="F0AB00"/>
                </a:solidFill>
              </a:rPr>
              <a:t>. Analysis</a:t>
            </a:r>
            <a:r>
              <a:rPr lang="en-US" sz="1200" b="1" dirty="0"/>
              <a:t/>
            </a:r>
            <a:br>
              <a:rPr lang="en-US" sz="1200" b="1" dirty="0"/>
            </a:br>
            <a:r>
              <a:rPr lang="en-US" sz="1200" dirty="0">
                <a:solidFill>
                  <a:srgbClr val="999999"/>
                </a:solidFill>
              </a:rPr>
              <a:t>Düsener (T)</a:t>
            </a:r>
          </a:p>
        </p:txBody>
      </p:sp>
      <p:sp>
        <p:nvSpPr>
          <p:cNvPr id="61" name="TextBox 60">
            <a:extLst>
              <a:ext uri="{FF2B5EF4-FFF2-40B4-BE49-F238E27FC236}">
                <a16:creationId xmlns:a16="http://schemas.microsoft.com/office/drawing/2014/main" xmlns="" id="{DE3EB4C0-083D-4254-AEC0-1050DAA93DA2}"/>
              </a:ext>
            </a:extLst>
          </p:cNvPr>
          <p:cNvSpPr txBox="1"/>
          <p:nvPr/>
        </p:nvSpPr>
        <p:spPr>
          <a:xfrm>
            <a:off x="936670" y="2773031"/>
            <a:ext cx="1925703" cy="395379"/>
          </a:xfrm>
          <a:prstGeom prst="rect">
            <a:avLst/>
          </a:prstGeom>
          <a:noFill/>
        </p:spPr>
        <p:txBody>
          <a:bodyPr wrap="square" lIns="0" tIns="0" rIns="0" bIns="0" rtlCol="0" anchor="ctr">
            <a:noAutofit/>
          </a:bodyPr>
          <a:lstStyle/>
          <a:p>
            <a:pPr>
              <a:spcBef>
                <a:spcPts val="317"/>
              </a:spcBef>
            </a:pPr>
            <a:r>
              <a:rPr lang="en-US" sz="1200" b="1" dirty="0">
                <a:solidFill>
                  <a:srgbClr val="F0AB00"/>
                </a:solidFill>
              </a:rPr>
              <a:t>7. System Ops &amp; Hosting</a:t>
            </a:r>
            <a:r>
              <a:rPr lang="en-US" sz="1200" b="1" dirty="0"/>
              <a:t/>
            </a:r>
            <a:br>
              <a:rPr lang="en-US" sz="1200" b="1" dirty="0"/>
            </a:br>
            <a:r>
              <a:rPr lang="en-US" sz="1200" dirty="0">
                <a:solidFill>
                  <a:srgbClr val="999999"/>
                </a:solidFill>
              </a:rPr>
              <a:t>Engelbertz (T)</a:t>
            </a:r>
          </a:p>
        </p:txBody>
      </p:sp>
      <p:sp>
        <p:nvSpPr>
          <p:cNvPr id="190" name="TextBox 189">
            <a:extLst>
              <a:ext uri="{FF2B5EF4-FFF2-40B4-BE49-F238E27FC236}">
                <a16:creationId xmlns:a16="http://schemas.microsoft.com/office/drawing/2014/main" xmlns="" id="{2D78109D-B620-4393-8E60-CBABE8DA2122}"/>
              </a:ext>
            </a:extLst>
          </p:cNvPr>
          <p:cNvSpPr txBox="1"/>
          <p:nvPr/>
        </p:nvSpPr>
        <p:spPr>
          <a:xfrm>
            <a:off x="936670" y="3344978"/>
            <a:ext cx="1925703" cy="395379"/>
          </a:xfrm>
          <a:prstGeom prst="rect">
            <a:avLst/>
          </a:prstGeom>
          <a:noFill/>
        </p:spPr>
        <p:txBody>
          <a:bodyPr wrap="square" lIns="0" tIns="0" rIns="0" bIns="0" rtlCol="0" anchor="ctr">
            <a:noAutofit/>
          </a:bodyPr>
          <a:lstStyle/>
          <a:p>
            <a:pPr>
              <a:spcBef>
                <a:spcPts val="317"/>
              </a:spcBef>
            </a:pPr>
            <a:r>
              <a:rPr lang="en-US" sz="1200" b="1" dirty="0">
                <a:solidFill>
                  <a:srgbClr val="F0AB00"/>
                </a:solidFill>
              </a:rPr>
              <a:t>9. Hotline</a:t>
            </a:r>
            <a:r>
              <a:rPr lang="en-US" sz="1200" b="1" dirty="0"/>
              <a:t/>
            </a:r>
            <a:br>
              <a:rPr lang="en-US" sz="1200" b="1" dirty="0"/>
            </a:br>
            <a:r>
              <a:rPr lang="en-US" sz="1200" dirty="0" err="1">
                <a:solidFill>
                  <a:srgbClr val="999999"/>
                </a:solidFill>
              </a:rPr>
              <a:t>Porr</a:t>
            </a:r>
            <a:r>
              <a:rPr lang="en-US" sz="1200" dirty="0">
                <a:solidFill>
                  <a:srgbClr val="999999"/>
                </a:solidFill>
              </a:rPr>
              <a:t> (T)</a:t>
            </a:r>
          </a:p>
        </p:txBody>
      </p:sp>
      <p:sp>
        <p:nvSpPr>
          <p:cNvPr id="148" name="TextBox 147">
            <a:extLst>
              <a:ext uri="{FF2B5EF4-FFF2-40B4-BE49-F238E27FC236}">
                <a16:creationId xmlns:a16="http://schemas.microsoft.com/office/drawing/2014/main" xmlns="" id="{DA76DC84-0C1A-4A2B-86C5-3A1BB6C53E25}"/>
              </a:ext>
            </a:extLst>
          </p:cNvPr>
          <p:cNvSpPr txBox="1"/>
          <p:nvPr/>
        </p:nvSpPr>
        <p:spPr>
          <a:xfrm>
            <a:off x="936670" y="4434567"/>
            <a:ext cx="1925408" cy="395319"/>
          </a:xfrm>
          <a:prstGeom prst="rect">
            <a:avLst/>
          </a:prstGeom>
          <a:noFill/>
        </p:spPr>
        <p:txBody>
          <a:bodyPr wrap="square" lIns="0" tIns="0" rIns="0" bIns="0" rtlCol="0" anchor="ctr">
            <a:noAutofit/>
          </a:bodyPr>
          <a:lstStyle/>
          <a:p>
            <a:pPr>
              <a:spcBef>
                <a:spcPts val="317"/>
              </a:spcBef>
            </a:pPr>
            <a:r>
              <a:rPr lang="en-US" sz="1200" b="1" dirty="0">
                <a:solidFill>
                  <a:srgbClr val="F0AB00"/>
                </a:solidFill>
              </a:rPr>
              <a:t>12. Public Affairs</a:t>
            </a:r>
            <a:r>
              <a:rPr lang="en-US" sz="1200" b="1" dirty="0"/>
              <a:t/>
            </a:r>
            <a:br>
              <a:rPr lang="en-US" sz="1200" b="1" dirty="0"/>
            </a:br>
            <a:r>
              <a:rPr lang="en-US" sz="1200" dirty="0">
                <a:solidFill>
                  <a:srgbClr val="999999"/>
                </a:solidFill>
              </a:rPr>
              <a:t>Kopf (T), Cosse (S)</a:t>
            </a:r>
          </a:p>
        </p:txBody>
      </p:sp>
      <p:sp>
        <p:nvSpPr>
          <p:cNvPr id="149" name="TextBox 148">
            <a:extLst>
              <a:ext uri="{FF2B5EF4-FFF2-40B4-BE49-F238E27FC236}">
                <a16:creationId xmlns:a16="http://schemas.microsoft.com/office/drawing/2014/main" xmlns="" id="{2FC37AE2-573C-4885-AF7B-28F5FF7DAF28}"/>
              </a:ext>
            </a:extLst>
          </p:cNvPr>
          <p:cNvSpPr txBox="1"/>
          <p:nvPr/>
        </p:nvSpPr>
        <p:spPr>
          <a:xfrm>
            <a:off x="936670" y="1636620"/>
            <a:ext cx="1925703" cy="395379"/>
          </a:xfrm>
          <a:prstGeom prst="rect">
            <a:avLst/>
          </a:prstGeom>
          <a:noFill/>
        </p:spPr>
        <p:txBody>
          <a:bodyPr wrap="square" lIns="0" tIns="0" rIns="0" bIns="0" rtlCol="0" anchor="ctr">
            <a:noAutofit/>
          </a:bodyPr>
          <a:lstStyle/>
          <a:p>
            <a:pPr>
              <a:spcBef>
                <a:spcPts val="317"/>
              </a:spcBef>
            </a:pPr>
            <a:r>
              <a:rPr lang="en-US" sz="1200" b="1" dirty="0">
                <a:solidFill>
                  <a:srgbClr val="F0AB00"/>
                </a:solidFill>
              </a:rPr>
              <a:t>3. IT Security</a:t>
            </a:r>
            <a:r>
              <a:rPr lang="en-US" sz="1200" b="1" dirty="0"/>
              <a:t/>
            </a:r>
            <a:br>
              <a:rPr lang="en-US" sz="1200" b="1" dirty="0"/>
            </a:br>
            <a:r>
              <a:rPr lang="en-US" sz="1200" dirty="0">
                <a:solidFill>
                  <a:srgbClr val="999999"/>
                </a:solidFill>
              </a:rPr>
              <a:t>Pütz (T)</a:t>
            </a:r>
          </a:p>
        </p:txBody>
      </p:sp>
      <p:sp>
        <p:nvSpPr>
          <p:cNvPr id="168" name="TextBox 167">
            <a:extLst>
              <a:ext uri="{FF2B5EF4-FFF2-40B4-BE49-F238E27FC236}">
                <a16:creationId xmlns:a16="http://schemas.microsoft.com/office/drawing/2014/main" xmlns="" id="{5DFAA566-E44D-4027-AA1D-26C59BB1FBB3}"/>
              </a:ext>
            </a:extLst>
          </p:cNvPr>
          <p:cNvSpPr txBox="1"/>
          <p:nvPr/>
        </p:nvSpPr>
        <p:spPr>
          <a:xfrm>
            <a:off x="936670" y="2201072"/>
            <a:ext cx="1925703" cy="395379"/>
          </a:xfrm>
          <a:prstGeom prst="rect">
            <a:avLst/>
          </a:prstGeom>
          <a:noFill/>
        </p:spPr>
        <p:txBody>
          <a:bodyPr wrap="square" lIns="0" tIns="0" rIns="0" bIns="0" rtlCol="0" anchor="ctr">
            <a:noAutofit/>
          </a:bodyPr>
          <a:lstStyle/>
          <a:p>
            <a:pPr>
              <a:spcBef>
                <a:spcPts val="317"/>
              </a:spcBef>
            </a:pPr>
            <a:r>
              <a:rPr lang="en-US" sz="1200" b="1" dirty="0">
                <a:solidFill>
                  <a:srgbClr val="F0AB00"/>
                </a:solidFill>
              </a:rPr>
              <a:t>4. Privacy</a:t>
            </a:r>
            <a:r>
              <a:rPr lang="en-US" sz="1200" b="1" dirty="0"/>
              <a:t/>
            </a:r>
            <a:br>
              <a:rPr lang="en-US" sz="1200" b="1" dirty="0"/>
            </a:br>
            <a:r>
              <a:rPr lang="en-US" sz="1200" dirty="0">
                <a:solidFill>
                  <a:srgbClr val="999999"/>
                </a:solidFill>
              </a:rPr>
              <a:t>Wagner (T), Hübner (S)</a:t>
            </a:r>
          </a:p>
        </p:txBody>
      </p:sp>
      <p:sp>
        <p:nvSpPr>
          <p:cNvPr id="12" name="ee4pHeader2">
            <a:extLst>
              <a:ext uri="{FF2B5EF4-FFF2-40B4-BE49-F238E27FC236}">
                <a16:creationId xmlns:a16="http://schemas.microsoft.com/office/drawing/2014/main" xmlns="" id="{45FB7543-C684-4BE5-B913-E8BF3931CED2}"/>
              </a:ext>
            </a:extLst>
          </p:cNvPr>
          <p:cNvSpPr txBox="1"/>
          <p:nvPr/>
        </p:nvSpPr>
        <p:spPr>
          <a:xfrm>
            <a:off x="4304779" y="1032278"/>
            <a:ext cx="2326014" cy="371085"/>
          </a:xfrm>
          <a:prstGeom prst="rect">
            <a:avLst/>
          </a:prstGeom>
          <a:noFill/>
          <a:ln cap="rnd">
            <a:noFill/>
          </a:ln>
        </p:spPr>
        <p:txBody>
          <a:bodyPr vert="horz" wrap="square" lIns="0" tIns="0" rIns="0" bIns="0" rtlCol="0" anchor="b" anchorCtr="0">
            <a:noAutofit/>
          </a:bodyPr>
          <a:lstStyle/>
          <a:p>
            <a:pPr marL="0" lvl="3"/>
            <a:r>
              <a:rPr lang="en-US" sz="1600" dirty="0">
                <a:solidFill>
                  <a:srgbClr val="1063AD"/>
                </a:solidFill>
              </a:rPr>
              <a:t>Next Milestone</a:t>
            </a:r>
          </a:p>
        </p:txBody>
      </p:sp>
      <p:sp>
        <p:nvSpPr>
          <p:cNvPr id="14" name="ee4pHeader4">
            <a:extLst>
              <a:ext uri="{FF2B5EF4-FFF2-40B4-BE49-F238E27FC236}">
                <a16:creationId xmlns:a16="http://schemas.microsoft.com/office/drawing/2014/main" xmlns="" id="{5830AEB1-9F79-4690-B88B-4190DB731261}"/>
              </a:ext>
            </a:extLst>
          </p:cNvPr>
          <p:cNvSpPr txBox="1"/>
          <p:nvPr/>
        </p:nvSpPr>
        <p:spPr>
          <a:xfrm>
            <a:off x="6674825" y="1032278"/>
            <a:ext cx="949027" cy="371085"/>
          </a:xfrm>
          <a:prstGeom prst="rect">
            <a:avLst/>
          </a:prstGeom>
          <a:noFill/>
          <a:ln cap="rnd">
            <a:noFill/>
          </a:ln>
        </p:spPr>
        <p:txBody>
          <a:bodyPr vert="horz" wrap="square" lIns="0" tIns="0" rIns="0" bIns="0" rtlCol="0" anchor="b" anchorCtr="0">
            <a:noAutofit/>
          </a:bodyPr>
          <a:lstStyle/>
          <a:p>
            <a:pPr marL="0" lvl="3" algn="ctr"/>
            <a:r>
              <a:rPr lang="en-US" sz="1600" dirty="0">
                <a:solidFill>
                  <a:srgbClr val="1063AD"/>
                </a:solidFill>
              </a:rPr>
              <a:t>Due Date</a:t>
            </a:r>
          </a:p>
        </p:txBody>
      </p:sp>
      <p:sp>
        <p:nvSpPr>
          <p:cNvPr id="137" name="TextBox 136">
            <a:extLst>
              <a:ext uri="{FF2B5EF4-FFF2-40B4-BE49-F238E27FC236}">
                <a16:creationId xmlns:a16="http://schemas.microsoft.com/office/drawing/2014/main" xmlns="" id="{7FD2C215-74F4-4797-9677-F87DA993A29E}"/>
              </a:ext>
            </a:extLst>
          </p:cNvPr>
          <p:cNvSpPr txBox="1"/>
          <p:nvPr/>
        </p:nvSpPr>
        <p:spPr>
          <a:xfrm>
            <a:off x="4267562" y="3916931"/>
            <a:ext cx="2136124" cy="912955"/>
          </a:xfrm>
          <a:prstGeom prst="rect">
            <a:avLst/>
          </a:prstGeom>
          <a:solidFill>
            <a:srgbClr val="FFFFFF"/>
          </a:solidFill>
        </p:spPr>
        <p:txBody>
          <a:bodyPr wrap="square" lIns="0" tIns="0" rIns="0" bIns="0" rtlCol="0" anchor="ctr">
            <a:noAutofit/>
          </a:bodyPr>
          <a:lstStyle/>
          <a:p>
            <a:pPr marL="376238" lvl="1" indent="-200025">
              <a:buClr>
                <a:srgbClr val="4B4B4B">
                  <a:lumMod val="100000"/>
                </a:srgbClr>
              </a:buClr>
              <a:buSzPct val="100000"/>
              <a:buFont typeface="Wingdings" panose="05000000000000000000" pitchFamily="2" charset="2"/>
              <a:buChar char="§"/>
            </a:pPr>
            <a:r>
              <a:rPr lang="en-US" sz="1000" dirty="0">
                <a:solidFill>
                  <a:srgbClr val="000000"/>
                </a:solidFill>
              </a:rPr>
              <a:t>Final communication strategy</a:t>
            </a:r>
          </a:p>
        </p:txBody>
      </p:sp>
      <p:sp>
        <p:nvSpPr>
          <p:cNvPr id="139" name="TextBox 138">
            <a:extLst>
              <a:ext uri="{FF2B5EF4-FFF2-40B4-BE49-F238E27FC236}">
                <a16:creationId xmlns:a16="http://schemas.microsoft.com/office/drawing/2014/main" xmlns="" id="{AD55B2E5-DBFE-4593-8FD8-C8FAC5A730CB}"/>
              </a:ext>
            </a:extLst>
          </p:cNvPr>
          <p:cNvSpPr txBox="1"/>
          <p:nvPr/>
        </p:nvSpPr>
        <p:spPr>
          <a:xfrm>
            <a:off x="6673906" y="3916931"/>
            <a:ext cx="948882" cy="395319"/>
          </a:xfrm>
          <a:prstGeom prst="rect">
            <a:avLst/>
          </a:prstGeom>
          <a:noFill/>
        </p:spPr>
        <p:txBody>
          <a:bodyPr wrap="square" lIns="0" tIns="0" rIns="0" bIns="0" rtlCol="0" anchor="ctr">
            <a:noAutofit/>
          </a:bodyPr>
          <a:lstStyle/>
          <a:p>
            <a:pPr algn="ctr">
              <a:spcBef>
                <a:spcPts val="317"/>
              </a:spcBef>
            </a:pPr>
            <a:r>
              <a:rPr lang="en-US" sz="1000" dirty="0" err="1">
                <a:solidFill>
                  <a:srgbClr val="000000"/>
                </a:solidFill>
              </a:rPr>
              <a:t>tbd</a:t>
            </a:r>
            <a:endParaRPr lang="en-US" sz="1000" dirty="0">
              <a:solidFill>
                <a:srgbClr val="000000"/>
              </a:solidFill>
            </a:endParaRPr>
          </a:p>
        </p:txBody>
      </p:sp>
      <p:sp>
        <p:nvSpPr>
          <p:cNvPr id="245" name="TextBox 244">
            <a:extLst>
              <a:ext uri="{FF2B5EF4-FFF2-40B4-BE49-F238E27FC236}">
                <a16:creationId xmlns:a16="http://schemas.microsoft.com/office/drawing/2014/main" xmlns="" id="{8910E1A2-11E5-4BB0-B495-93A159ED4503}"/>
              </a:ext>
            </a:extLst>
          </p:cNvPr>
          <p:cNvSpPr txBox="1"/>
          <p:nvPr/>
        </p:nvSpPr>
        <p:spPr>
          <a:xfrm>
            <a:off x="4376545" y="4988416"/>
            <a:ext cx="2609190" cy="636757"/>
          </a:xfrm>
          <a:prstGeom prst="rect">
            <a:avLst/>
          </a:prstGeom>
          <a:noFill/>
        </p:spPr>
        <p:txBody>
          <a:bodyPr wrap="square" lIns="0" tIns="0" rIns="0" bIns="0" rtlCol="0" anchor="ctr">
            <a:noAutofit/>
          </a:bodyPr>
          <a:lstStyle>
            <a:defPPr>
              <a:defRPr lang="en-US"/>
            </a:defPPr>
            <a:lvl2pPr marL="377925" lvl="1" indent="-251948">
              <a:buClr>
                <a:srgbClr val="4B4B4B">
                  <a:lumMod val="100000"/>
                </a:srgbClr>
              </a:buClr>
              <a:buSzPct val="100000"/>
              <a:buFont typeface="Wingdings" panose="05000000000000000000" pitchFamily="2" charset="2"/>
              <a:buChar char="§"/>
              <a:defRPr sz="1270"/>
            </a:lvl2pPr>
          </a:lstStyle>
          <a:p>
            <a:pPr marL="180975" lvl="1" indent="-180975"/>
            <a:r>
              <a:rPr lang="en-US" sz="1000" dirty="0">
                <a:solidFill>
                  <a:srgbClr val="000000"/>
                </a:solidFill>
              </a:rPr>
              <a:t>Workshop to define risk score parameters in detail </a:t>
            </a:r>
            <a:r>
              <a:rPr lang="en-US" sz="1000" dirty="0">
                <a:solidFill>
                  <a:srgbClr val="FF0000"/>
                </a:solidFill>
              </a:rPr>
              <a:t>(</a:t>
            </a:r>
            <a:r>
              <a:rPr lang="en-US" sz="1000" dirty="0" err="1">
                <a:solidFill>
                  <a:srgbClr val="FF0000"/>
                </a:solidFill>
              </a:rPr>
              <a:t>Termin</a:t>
            </a:r>
            <a:r>
              <a:rPr lang="en-US" sz="1000" dirty="0">
                <a:solidFill>
                  <a:srgbClr val="FF0000"/>
                </a:solidFill>
              </a:rPr>
              <a:t>: 11.5. </a:t>
            </a:r>
            <a:r>
              <a:rPr lang="en-US" sz="1000" dirty="0" err="1">
                <a:solidFill>
                  <a:srgbClr val="FF0000"/>
                </a:solidFill>
              </a:rPr>
              <a:t>vorm</a:t>
            </a:r>
            <a:r>
              <a:rPr lang="en-US" sz="1000" dirty="0">
                <a:solidFill>
                  <a:srgbClr val="FF0000"/>
                </a:solidFill>
              </a:rPr>
              <a:t>. </a:t>
            </a:r>
            <a:r>
              <a:rPr lang="en-US" sz="1000" dirty="0" err="1">
                <a:solidFill>
                  <a:srgbClr val="FF0000"/>
                </a:solidFill>
              </a:rPr>
              <a:t>mit</a:t>
            </a:r>
            <a:r>
              <a:rPr lang="en-US" sz="1000" dirty="0">
                <a:solidFill>
                  <a:srgbClr val="FF0000"/>
                </a:solidFill>
              </a:rPr>
              <a:t> WS2)</a:t>
            </a:r>
          </a:p>
        </p:txBody>
      </p:sp>
      <p:sp>
        <p:nvSpPr>
          <p:cNvPr id="247" name="TextBox 246">
            <a:extLst>
              <a:ext uri="{FF2B5EF4-FFF2-40B4-BE49-F238E27FC236}">
                <a16:creationId xmlns:a16="http://schemas.microsoft.com/office/drawing/2014/main" xmlns="" id="{937D6995-4AAC-41D4-A130-A24544A33604}"/>
              </a:ext>
            </a:extLst>
          </p:cNvPr>
          <p:cNvSpPr txBox="1"/>
          <p:nvPr/>
        </p:nvSpPr>
        <p:spPr>
          <a:xfrm>
            <a:off x="6674825" y="5051787"/>
            <a:ext cx="949027" cy="395379"/>
          </a:xfrm>
          <a:prstGeom prst="rect">
            <a:avLst/>
          </a:prstGeom>
          <a:noFill/>
        </p:spPr>
        <p:txBody>
          <a:bodyPr wrap="square" lIns="0" tIns="0" rIns="0" bIns="0" rtlCol="0" anchor="ctr">
            <a:noAutofit/>
          </a:bodyPr>
          <a:lstStyle/>
          <a:p>
            <a:pPr algn="ctr">
              <a:spcBef>
                <a:spcPts val="317"/>
              </a:spcBef>
            </a:pPr>
            <a:r>
              <a:rPr lang="en-US" sz="1000" dirty="0">
                <a:solidFill>
                  <a:srgbClr val="000000"/>
                </a:solidFill>
              </a:rPr>
              <a:t>11.5.</a:t>
            </a:r>
          </a:p>
        </p:txBody>
      </p:sp>
      <p:sp>
        <p:nvSpPr>
          <p:cNvPr id="62" name="TextBox 61">
            <a:extLst>
              <a:ext uri="{FF2B5EF4-FFF2-40B4-BE49-F238E27FC236}">
                <a16:creationId xmlns:a16="http://schemas.microsoft.com/office/drawing/2014/main" xmlns="" id="{4D4EBB31-08C0-4CEC-A5F1-8E5E4F0BBBF2}"/>
              </a:ext>
            </a:extLst>
          </p:cNvPr>
          <p:cNvSpPr txBox="1"/>
          <p:nvPr/>
        </p:nvSpPr>
        <p:spPr>
          <a:xfrm>
            <a:off x="4304779" y="2773025"/>
            <a:ext cx="2326014" cy="395379"/>
          </a:xfrm>
          <a:prstGeom prst="rect">
            <a:avLst/>
          </a:prstGeom>
          <a:noFill/>
        </p:spPr>
        <p:txBody>
          <a:bodyPr wrap="square" lIns="0" tIns="0" rIns="0" bIns="0" rtlCol="0" anchor="ctr">
            <a:noAutofit/>
          </a:bodyPr>
          <a:lstStyle>
            <a:defPPr>
              <a:defRPr lang="en-US"/>
            </a:defPPr>
            <a:lvl2pPr marL="377925" lvl="1" indent="-251948">
              <a:buClr>
                <a:srgbClr val="4B4B4B">
                  <a:lumMod val="100000"/>
                </a:srgbClr>
              </a:buClr>
              <a:buSzPct val="100000"/>
              <a:buFont typeface="Wingdings" panose="05000000000000000000" pitchFamily="2" charset="2"/>
              <a:buChar char="§"/>
              <a:defRPr sz="1270"/>
            </a:lvl2pPr>
          </a:lstStyle>
          <a:p>
            <a:pPr lvl="1"/>
            <a:r>
              <a:rPr lang="en-US" sz="1000" dirty="0">
                <a:solidFill>
                  <a:srgbClr val="000000"/>
                </a:solidFill>
              </a:rPr>
              <a:t>Align on contract content</a:t>
            </a:r>
          </a:p>
        </p:txBody>
      </p:sp>
      <p:sp>
        <p:nvSpPr>
          <p:cNvPr id="64" name="TextBox 63">
            <a:extLst>
              <a:ext uri="{FF2B5EF4-FFF2-40B4-BE49-F238E27FC236}">
                <a16:creationId xmlns:a16="http://schemas.microsoft.com/office/drawing/2014/main" xmlns="" id="{8DD0264B-1499-40B6-AB5B-4AE1917E7651}"/>
              </a:ext>
            </a:extLst>
          </p:cNvPr>
          <p:cNvSpPr txBox="1"/>
          <p:nvPr/>
        </p:nvSpPr>
        <p:spPr>
          <a:xfrm>
            <a:off x="6674825" y="2773025"/>
            <a:ext cx="949027" cy="395379"/>
          </a:xfrm>
          <a:prstGeom prst="rect">
            <a:avLst/>
          </a:prstGeom>
          <a:noFill/>
        </p:spPr>
        <p:txBody>
          <a:bodyPr wrap="square" lIns="0" tIns="0" rIns="0" bIns="0" rtlCol="0" anchor="ctr">
            <a:noAutofit/>
          </a:bodyPr>
          <a:lstStyle/>
          <a:p>
            <a:pPr algn="ctr">
              <a:spcBef>
                <a:spcPts val="317"/>
              </a:spcBef>
            </a:pPr>
            <a:r>
              <a:rPr lang="en-US" sz="1000" dirty="0" err="1">
                <a:solidFill>
                  <a:srgbClr val="000000"/>
                </a:solidFill>
              </a:rPr>
              <a:t>tbd</a:t>
            </a:r>
            <a:endParaRPr lang="en-US" sz="1000" dirty="0">
              <a:solidFill>
                <a:srgbClr val="000000"/>
              </a:solidFill>
            </a:endParaRPr>
          </a:p>
        </p:txBody>
      </p:sp>
      <p:sp>
        <p:nvSpPr>
          <p:cNvPr id="191" name="TextBox 190">
            <a:extLst>
              <a:ext uri="{FF2B5EF4-FFF2-40B4-BE49-F238E27FC236}">
                <a16:creationId xmlns:a16="http://schemas.microsoft.com/office/drawing/2014/main" xmlns="" id="{4F1E5040-0057-4CDB-AEEA-01F05849C7A4}"/>
              </a:ext>
            </a:extLst>
          </p:cNvPr>
          <p:cNvSpPr txBox="1"/>
          <p:nvPr/>
        </p:nvSpPr>
        <p:spPr>
          <a:xfrm>
            <a:off x="4304779" y="3344978"/>
            <a:ext cx="2636348" cy="395379"/>
          </a:xfrm>
          <a:prstGeom prst="rect">
            <a:avLst/>
          </a:prstGeom>
          <a:noFill/>
        </p:spPr>
        <p:txBody>
          <a:bodyPr wrap="square" lIns="0" tIns="0" rIns="0" bIns="0" rtlCol="0" anchor="ctr">
            <a:noAutofit/>
          </a:bodyPr>
          <a:lstStyle/>
          <a:p>
            <a:pPr marL="377849" lvl="1" indent="-251898">
              <a:buClr>
                <a:srgbClr val="4B4B4B">
                  <a:lumMod val="100000"/>
                </a:srgbClr>
              </a:buClr>
              <a:buSzPct val="100000"/>
              <a:buFont typeface="Wingdings" panose="05000000000000000000" pitchFamily="2" charset="2"/>
              <a:buChar char="§"/>
            </a:pPr>
            <a:r>
              <a:rPr lang="en-US" sz="1000" dirty="0">
                <a:solidFill>
                  <a:srgbClr val="000000"/>
                </a:solidFill>
              </a:rPr>
              <a:t>Align on contract content</a:t>
            </a:r>
          </a:p>
          <a:p>
            <a:pPr marL="377849" lvl="1" indent="-251898">
              <a:buClr>
                <a:srgbClr val="4B4B4B">
                  <a:lumMod val="100000"/>
                </a:srgbClr>
              </a:buClr>
              <a:buSzPct val="100000"/>
              <a:buFont typeface="Wingdings" panose="05000000000000000000" pitchFamily="2" charset="2"/>
              <a:buChar char="§"/>
            </a:pPr>
            <a:r>
              <a:rPr lang="en-US" sz="1000" dirty="0" err="1">
                <a:solidFill>
                  <a:srgbClr val="FF0000"/>
                </a:solidFill>
              </a:rPr>
              <a:t>Anträge</a:t>
            </a:r>
            <a:r>
              <a:rPr lang="en-US" sz="1000" dirty="0">
                <a:solidFill>
                  <a:srgbClr val="FF0000"/>
                </a:solidFill>
              </a:rPr>
              <a:t> </a:t>
            </a:r>
            <a:r>
              <a:rPr lang="en-US" sz="1000" dirty="0" err="1">
                <a:solidFill>
                  <a:srgbClr val="FF0000"/>
                </a:solidFill>
              </a:rPr>
              <a:t>für</a:t>
            </a:r>
            <a:r>
              <a:rPr lang="en-US" sz="1000" dirty="0">
                <a:solidFill>
                  <a:srgbClr val="FF0000"/>
                </a:solidFill>
              </a:rPr>
              <a:t> </a:t>
            </a:r>
            <a:r>
              <a:rPr lang="en-US" sz="1000" dirty="0" err="1">
                <a:solidFill>
                  <a:srgbClr val="FF0000"/>
                </a:solidFill>
              </a:rPr>
              <a:t>Zuteilung</a:t>
            </a:r>
            <a:r>
              <a:rPr lang="en-US" sz="1000" dirty="0">
                <a:solidFill>
                  <a:srgbClr val="FF0000"/>
                </a:solidFill>
              </a:rPr>
              <a:t> von </a:t>
            </a:r>
            <a:r>
              <a:rPr lang="en-US" sz="1000" dirty="0" err="1">
                <a:solidFill>
                  <a:srgbClr val="FF0000"/>
                </a:solidFill>
              </a:rPr>
              <a:t>zwei</a:t>
            </a:r>
            <a:r>
              <a:rPr lang="en-US" sz="1000" dirty="0">
                <a:solidFill>
                  <a:srgbClr val="FF0000"/>
                </a:solidFill>
              </a:rPr>
              <a:t> 0800 </a:t>
            </a:r>
            <a:r>
              <a:rPr lang="en-US" sz="1000" dirty="0" err="1">
                <a:solidFill>
                  <a:srgbClr val="FF0000"/>
                </a:solidFill>
              </a:rPr>
              <a:t>Rufnummern</a:t>
            </a:r>
            <a:r>
              <a:rPr lang="en-US" sz="1000" dirty="0">
                <a:solidFill>
                  <a:srgbClr val="FF0000"/>
                </a:solidFill>
              </a:rPr>
              <a:t> </a:t>
            </a:r>
            <a:r>
              <a:rPr lang="en-US" sz="1000" dirty="0" err="1">
                <a:solidFill>
                  <a:srgbClr val="FF0000"/>
                </a:solidFill>
              </a:rPr>
              <a:t>bei</a:t>
            </a:r>
            <a:r>
              <a:rPr lang="en-US" sz="1000" dirty="0">
                <a:solidFill>
                  <a:srgbClr val="FF0000"/>
                </a:solidFill>
              </a:rPr>
              <a:t> </a:t>
            </a:r>
            <a:r>
              <a:rPr lang="en-US" sz="1000" dirty="0" err="1">
                <a:solidFill>
                  <a:srgbClr val="FF0000"/>
                </a:solidFill>
              </a:rPr>
              <a:t>BNetzA</a:t>
            </a:r>
            <a:r>
              <a:rPr lang="en-US" sz="1000" dirty="0">
                <a:solidFill>
                  <a:srgbClr val="FF0000"/>
                </a:solidFill>
              </a:rPr>
              <a:t> </a:t>
            </a:r>
            <a:r>
              <a:rPr lang="en-US" sz="1000" dirty="0" err="1">
                <a:solidFill>
                  <a:srgbClr val="FF0000"/>
                </a:solidFill>
              </a:rPr>
              <a:t>durch</a:t>
            </a:r>
            <a:r>
              <a:rPr lang="en-US" sz="1000" dirty="0">
                <a:solidFill>
                  <a:srgbClr val="FF0000"/>
                </a:solidFill>
              </a:rPr>
              <a:t> RKI </a:t>
            </a:r>
          </a:p>
        </p:txBody>
      </p:sp>
      <p:sp>
        <p:nvSpPr>
          <p:cNvPr id="193" name="TextBox 192">
            <a:extLst>
              <a:ext uri="{FF2B5EF4-FFF2-40B4-BE49-F238E27FC236}">
                <a16:creationId xmlns:a16="http://schemas.microsoft.com/office/drawing/2014/main" xmlns="" id="{2867C6AB-6A11-4A14-A039-C75F3680508C}"/>
              </a:ext>
            </a:extLst>
          </p:cNvPr>
          <p:cNvSpPr txBox="1"/>
          <p:nvPr/>
        </p:nvSpPr>
        <p:spPr>
          <a:xfrm>
            <a:off x="6674825" y="3344978"/>
            <a:ext cx="949027" cy="395379"/>
          </a:xfrm>
          <a:prstGeom prst="rect">
            <a:avLst/>
          </a:prstGeom>
          <a:noFill/>
        </p:spPr>
        <p:txBody>
          <a:bodyPr wrap="square" lIns="0" tIns="0" rIns="0" bIns="0" rtlCol="0" anchor="ctr">
            <a:noAutofit/>
          </a:bodyPr>
          <a:lstStyle/>
          <a:p>
            <a:pPr algn="ctr">
              <a:spcBef>
                <a:spcPts val="317"/>
              </a:spcBef>
            </a:pPr>
            <a:r>
              <a:rPr lang="en-US" sz="1000" dirty="0" err="1">
                <a:solidFill>
                  <a:srgbClr val="000000"/>
                </a:solidFill>
              </a:rPr>
              <a:t>tbd</a:t>
            </a:r>
            <a:endParaRPr lang="en-US" sz="1000" dirty="0">
              <a:solidFill>
                <a:srgbClr val="000000"/>
              </a:solidFill>
            </a:endParaRPr>
          </a:p>
        </p:txBody>
      </p:sp>
      <p:sp>
        <p:nvSpPr>
          <p:cNvPr id="155" name="TextBox 154">
            <a:extLst>
              <a:ext uri="{FF2B5EF4-FFF2-40B4-BE49-F238E27FC236}">
                <a16:creationId xmlns:a16="http://schemas.microsoft.com/office/drawing/2014/main" xmlns="" id="{1B4688DA-3951-48BD-930B-5152B831D0CC}"/>
              </a:ext>
            </a:extLst>
          </p:cNvPr>
          <p:cNvSpPr txBox="1"/>
          <p:nvPr/>
        </p:nvSpPr>
        <p:spPr>
          <a:xfrm>
            <a:off x="6673906" y="4434567"/>
            <a:ext cx="948882" cy="395319"/>
          </a:xfrm>
          <a:prstGeom prst="rect">
            <a:avLst/>
          </a:prstGeom>
          <a:noFill/>
        </p:spPr>
        <p:txBody>
          <a:bodyPr wrap="square" lIns="0" tIns="0" rIns="0" bIns="0" rtlCol="0" anchor="ctr">
            <a:noAutofit/>
          </a:bodyPr>
          <a:lstStyle/>
          <a:p>
            <a:pPr algn="ctr">
              <a:spcBef>
                <a:spcPts val="317"/>
              </a:spcBef>
            </a:pPr>
            <a:r>
              <a:rPr lang="en-US" sz="1000" dirty="0" err="1">
                <a:solidFill>
                  <a:srgbClr val="000000"/>
                </a:solidFill>
              </a:rPr>
              <a:t>tbd</a:t>
            </a:r>
            <a:endParaRPr lang="en-US" sz="1000" dirty="0">
              <a:solidFill>
                <a:srgbClr val="000000"/>
              </a:solidFill>
            </a:endParaRPr>
          </a:p>
        </p:txBody>
      </p:sp>
      <p:sp>
        <p:nvSpPr>
          <p:cNvPr id="150" name="TextBox 149">
            <a:extLst>
              <a:ext uri="{FF2B5EF4-FFF2-40B4-BE49-F238E27FC236}">
                <a16:creationId xmlns:a16="http://schemas.microsoft.com/office/drawing/2014/main" xmlns="" id="{CDFC7D34-A502-42E8-A84A-40704FA39E99}"/>
              </a:ext>
            </a:extLst>
          </p:cNvPr>
          <p:cNvSpPr txBox="1"/>
          <p:nvPr/>
        </p:nvSpPr>
        <p:spPr>
          <a:xfrm>
            <a:off x="4304778" y="1629115"/>
            <a:ext cx="2528283" cy="395379"/>
          </a:xfrm>
          <a:prstGeom prst="rect">
            <a:avLst/>
          </a:prstGeom>
          <a:noFill/>
        </p:spPr>
        <p:txBody>
          <a:bodyPr wrap="square" lIns="0" tIns="0" rIns="0" bIns="0" rtlCol="0" anchor="ctr">
            <a:noAutofit/>
          </a:bodyPr>
          <a:lstStyle/>
          <a:p>
            <a:pPr marL="377849" lvl="1" indent="-251898">
              <a:buClr>
                <a:srgbClr val="4B4B4B">
                  <a:lumMod val="100000"/>
                </a:srgbClr>
              </a:buClr>
              <a:buSzPct val="100000"/>
              <a:buFont typeface="Wingdings" panose="05000000000000000000" pitchFamily="2" charset="2"/>
              <a:buChar char="§"/>
            </a:pPr>
            <a:r>
              <a:rPr lang="en-US" sz="1000" dirty="0">
                <a:solidFill>
                  <a:srgbClr val="000000"/>
                </a:solidFill>
              </a:rPr>
              <a:t>BSI to start assess </a:t>
            </a:r>
            <a:r>
              <a:rPr lang="en-US" sz="1000">
                <a:solidFill>
                  <a:srgbClr val="000000"/>
                </a:solidFill>
              </a:rPr>
              <a:t>codes/documents</a:t>
            </a:r>
            <a:endParaRPr lang="en-US" sz="1000" dirty="0">
              <a:solidFill>
                <a:srgbClr val="000000"/>
              </a:solidFill>
            </a:endParaRPr>
          </a:p>
        </p:txBody>
      </p:sp>
      <p:sp>
        <p:nvSpPr>
          <p:cNvPr id="160" name="TextBox 159">
            <a:extLst>
              <a:ext uri="{FF2B5EF4-FFF2-40B4-BE49-F238E27FC236}">
                <a16:creationId xmlns:a16="http://schemas.microsoft.com/office/drawing/2014/main" xmlns="" id="{E124128D-8ADD-48B4-B5A1-C0D686243B50}"/>
              </a:ext>
            </a:extLst>
          </p:cNvPr>
          <p:cNvSpPr txBox="1"/>
          <p:nvPr/>
        </p:nvSpPr>
        <p:spPr>
          <a:xfrm>
            <a:off x="6674825" y="1629115"/>
            <a:ext cx="949027" cy="395379"/>
          </a:xfrm>
          <a:prstGeom prst="rect">
            <a:avLst/>
          </a:prstGeom>
          <a:noFill/>
        </p:spPr>
        <p:txBody>
          <a:bodyPr wrap="square" lIns="0" tIns="0" rIns="0" bIns="0" rtlCol="0" anchor="ctr">
            <a:noAutofit/>
          </a:bodyPr>
          <a:lstStyle/>
          <a:p>
            <a:pPr algn="ctr"/>
            <a:r>
              <a:rPr lang="en-US" sz="1000" dirty="0">
                <a:solidFill>
                  <a:srgbClr val="000000"/>
                </a:solidFill>
              </a:rPr>
              <a:t>ongoing</a:t>
            </a:r>
          </a:p>
        </p:txBody>
      </p:sp>
      <p:sp>
        <p:nvSpPr>
          <p:cNvPr id="169" name="TextBox 168">
            <a:extLst>
              <a:ext uri="{FF2B5EF4-FFF2-40B4-BE49-F238E27FC236}">
                <a16:creationId xmlns:a16="http://schemas.microsoft.com/office/drawing/2014/main" xmlns="" id="{17D85308-66F1-4DFA-BCDE-4C1AC7A1534B}"/>
              </a:ext>
            </a:extLst>
          </p:cNvPr>
          <p:cNvSpPr txBox="1"/>
          <p:nvPr/>
        </p:nvSpPr>
        <p:spPr>
          <a:xfrm>
            <a:off x="4304779" y="2201072"/>
            <a:ext cx="2458160" cy="395379"/>
          </a:xfrm>
          <a:prstGeom prst="rect">
            <a:avLst/>
          </a:prstGeom>
          <a:noFill/>
        </p:spPr>
        <p:txBody>
          <a:bodyPr wrap="square" lIns="0" tIns="0" rIns="0" bIns="0" rtlCol="0" anchor="ctr">
            <a:noAutofit/>
          </a:bodyPr>
          <a:lstStyle/>
          <a:p>
            <a:pPr marL="377849" lvl="1" indent="-251898">
              <a:buClr>
                <a:srgbClr val="4B4B4B">
                  <a:lumMod val="100000"/>
                </a:srgbClr>
              </a:buClr>
              <a:buSzPct val="100000"/>
              <a:buFont typeface="Wingdings" panose="05000000000000000000" pitchFamily="2" charset="2"/>
              <a:buChar char="§"/>
            </a:pPr>
            <a:r>
              <a:rPr lang="en-US" sz="1000" dirty="0" err="1">
                <a:solidFill>
                  <a:srgbClr val="000000"/>
                </a:solidFill>
              </a:rPr>
              <a:t>BfDI</a:t>
            </a:r>
            <a:r>
              <a:rPr lang="en-US" sz="1000" dirty="0">
                <a:solidFill>
                  <a:srgbClr val="000000"/>
                </a:solidFill>
              </a:rPr>
              <a:t> to start assessment</a:t>
            </a:r>
          </a:p>
        </p:txBody>
      </p:sp>
      <p:sp>
        <p:nvSpPr>
          <p:cNvPr id="171" name="TextBox 170">
            <a:extLst>
              <a:ext uri="{FF2B5EF4-FFF2-40B4-BE49-F238E27FC236}">
                <a16:creationId xmlns:a16="http://schemas.microsoft.com/office/drawing/2014/main" xmlns="" id="{7815AC09-18CD-4415-AB53-0EABA2305A0D}"/>
              </a:ext>
            </a:extLst>
          </p:cNvPr>
          <p:cNvSpPr txBox="1"/>
          <p:nvPr/>
        </p:nvSpPr>
        <p:spPr>
          <a:xfrm>
            <a:off x="6674825" y="2201070"/>
            <a:ext cx="949027" cy="395379"/>
          </a:xfrm>
          <a:prstGeom prst="rect">
            <a:avLst/>
          </a:prstGeom>
          <a:noFill/>
        </p:spPr>
        <p:txBody>
          <a:bodyPr wrap="square" lIns="0" tIns="0" rIns="0" bIns="0" rtlCol="0" anchor="ctr">
            <a:noAutofit/>
          </a:bodyPr>
          <a:lstStyle/>
          <a:p>
            <a:pPr algn="ctr">
              <a:spcBef>
                <a:spcPts val="317"/>
              </a:spcBef>
            </a:pPr>
            <a:r>
              <a:rPr lang="en-US" sz="1000" dirty="0">
                <a:solidFill>
                  <a:srgbClr val="000000"/>
                </a:solidFill>
              </a:rPr>
              <a:t>ongoing</a:t>
            </a:r>
          </a:p>
        </p:txBody>
      </p:sp>
      <p:sp>
        <p:nvSpPr>
          <p:cNvPr id="13" name="ee4pHeader3">
            <a:extLst>
              <a:ext uri="{FF2B5EF4-FFF2-40B4-BE49-F238E27FC236}">
                <a16:creationId xmlns:a16="http://schemas.microsoft.com/office/drawing/2014/main" xmlns="" id="{EB4AC9AB-913A-473C-AC9A-316CAC3AAAEE}"/>
              </a:ext>
            </a:extLst>
          </p:cNvPr>
          <p:cNvSpPr txBox="1"/>
          <p:nvPr/>
        </p:nvSpPr>
        <p:spPr>
          <a:xfrm>
            <a:off x="2980254" y="1032278"/>
            <a:ext cx="1230203" cy="371085"/>
          </a:xfrm>
          <a:prstGeom prst="rect">
            <a:avLst/>
          </a:prstGeom>
          <a:noFill/>
          <a:ln cap="rnd">
            <a:noFill/>
          </a:ln>
        </p:spPr>
        <p:txBody>
          <a:bodyPr vert="horz" wrap="square" lIns="0" tIns="0" rIns="0" bIns="0" rtlCol="0" anchor="b" anchorCtr="0">
            <a:noAutofit/>
          </a:bodyPr>
          <a:lstStyle/>
          <a:p>
            <a:pPr marL="0" lvl="3"/>
            <a:r>
              <a:rPr lang="en-US" sz="1600" dirty="0" err="1">
                <a:solidFill>
                  <a:srgbClr val="1063AD"/>
                </a:solidFill>
              </a:rPr>
              <a:t>RKI</a:t>
            </a:r>
            <a:r>
              <a:rPr lang="en-US" sz="1600" dirty="0">
                <a:solidFill>
                  <a:srgbClr val="1063AD"/>
                </a:solidFill>
              </a:rPr>
              <a:t> rep</a:t>
            </a:r>
          </a:p>
        </p:txBody>
      </p:sp>
      <p:sp>
        <p:nvSpPr>
          <p:cNvPr id="151" name="TextBox 150">
            <a:extLst>
              <a:ext uri="{FF2B5EF4-FFF2-40B4-BE49-F238E27FC236}">
                <a16:creationId xmlns:a16="http://schemas.microsoft.com/office/drawing/2014/main" xmlns="" id="{54216B09-5ACA-411A-B57C-F671CC3A184E}"/>
              </a:ext>
            </a:extLst>
          </p:cNvPr>
          <p:cNvSpPr txBox="1"/>
          <p:nvPr/>
        </p:nvSpPr>
        <p:spPr>
          <a:xfrm>
            <a:off x="2980257" y="1592398"/>
            <a:ext cx="1230203" cy="456505"/>
          </a:xfrm>
          <a:prstGeom prst="rect">
            <a:avLst/>
          </a:prstGeom>
          <a:solidFill>
            <a:srgbClr val="FFFFFF"/>
          </a:solidFill>
        </p:spPr>
        <p:txBody>
          <a:bodyPr wrap="square" lIns="0" tIns="0" rIns="0" bIns="0" rtlCol="0" anchor="ctr">
            <a:noAutofit/>
          </a:bodyPr>
          <a:lstStyle/>
          <a:p>
            <a:pPr marL="271463" lvl="1" indent="-163513">
              <a:buClr>
                <a:srgbClr val="4B4B4B">
                  <a:lumMod val="100000"/>
                </a:srgbClr>
              </a:buClr>
              <a:buSzPct val="100000"/>
              <a:buFont typeface="Wingdings" panose="05000000000000000000" pitchFamily="2" charset="2"/>
              <a:buChar char="§"/>
            </a:pPr>
            <a:r>
              <a:rPr lang="en-US" sz="1000" u="sng" dirty="0" err="1"/>
              <a:t>Lekschas</a:t>
            </a:r>
            <a:endParaRPr lang="en-US" sz="1000" u="sng" dirty="0"/>
          </a:p>
          <a:p>
            <a:pPr marL="271463" lvl="1" indent="-163513">
              <a:buClr>
                <a:srgbClr val="4B4B4B">
                  <a:lumMod val="100000"/>
                </a:srgbClr>
              </a:buClr>
              <a:buSzPct val="100000"/>
              <a:buFont typeface="Wingdings" panose="05000000000000000000" pitchFamily="2" charset="2"/>
              <a:buChar char="§"/>
            </a:pPr>
            <a:r>
              <a:rPr lang="en-US" sz="1000" dirty="0"/>
              <a:t>Herbst </a:t>
            </a:r>
          </a:p>
          <a:p>
            <a:pPr marL="271463" lvl="1" indent="-163513">
              <a:buClr>
                <a:srgbClr val="4B4B4B">
                  <a:lumMod val="100000"/>
                </a:srgbClr>
              </a:buClr>
              <a:buSzPct val="100000"/>
              <a:buFont typeface="Wingdings" panose="05000000000000000000" pitchFamily="2" charset="2"/>
              <a:buChar char="§"/>
            </a:pPr>
            <a:r>
              <a:rPr lang="en-US" sz="1000" dirty="0"/>
              <a:t>Starrach</a:t>
            </a:r>
          </a:p>
        </p:txBody>
      </p:sp>
      <p:sp>
        <p:nvSpPr>
          <p:cNvPr id="15" name="ee4pHeader4">
            <a:extLst>
              <a:ext uri="{FF2B5EF4-FFF2-40B4-BE49-F238E27FC236}">
                <a16:creationId xmlns:a16="http://schemas.microsoft.com/office/drawing/2014/main" xmlns="" id="{EFA68559-CE91-4A70-9642-F4FCFE21D48E}"/>
              </a:ext>
            </a:extLst>
          </p:cNvPr>
          <p:cNvSpPr txBox="1"/>
          <p:nvPr/>
        </p:nvSpPr>
        <p:spPr>
          <a:xfrm>
            <a:off x="7765257" y="1032278"/>
            <a:ext cx="3718504" cy="371085"/>
          </a:xfrm>
          <a:prstGeom prst="rect">
            <a:avLst/>
          </a:prstGeom>
          <a:noFill/>
          <a:ln cap="rnd">
            <a:noFill/>
          </a:ln>
        </p:spPr>
        <p:txBody>
          <a:bodyPr vert="horz" wrap="square" lIns="0" tIns="0" rIns="0" bIns="0" rtlCol="0" anchor="b" anchorCtr="0">
            <a:noAutofit/>
          </a:bodyPr>
          <a:lstStyle/>
          <a:p>
            <a:pPr marL="0" lvl="3"/>
            <a:r>
              <a:rPr lang="en-US" sz="1600" dirty="0">
                <a:solidFill>
                  <a:srgbClr val="1063AD"/>
                </a:solidFill>
              </a:rPr>
              <a:t>Next Steps / Main Issues</a:t>
            </a:r>
          </a:p>
        </p:txBody>
      </p:sp>
      <p:sp>
        <p:nvSpPr>
          <p:cNvPr id="140" name="TextBox 139">
            <a:extLst>
              <a:ext uri="{FF2B5EF4-FFF2-40B4-BE49-F238E27FC236}">
                <a16:creationId xmlns:a16="http://schemas.microsoft.com/office/drawing/2014/main" xmlns="" id="{CD517D10-ADB5-442A-A7D9-A513802B82B7}"/>
              </a:ext>
            </a:extLst>
          </p:cNvPr>
          <p:cNvSpPr txBox="1"/>
          <p:nvPr/>
        </p:nvSpPr>
        <p:spPr>
          <a:xfrm>
            <a:off x="7765257" y="3916931"/>
            <a:ext cx="4019552" cy="912955"/>
          </a:xfrm>
          <a:prstGeom prst="rect">
            <a:avLst/>
          </a:prstGeom>
          <a:solidFill>
            <a:srgbClr val="FFFFFF"/>
          </a:solidFill>
        </p:spPr>
        <p:txBody>
          <a:bodyPr wrap="square" lIns="0" tIns="0" rIns="0" bIns="0" rtlCol="0" anchor="ctr">
            <a:noAutofit/>
          </a:bodyPr>
          <a:lstStyle/>
          <a:p>
            <a:pPr marL="376238" lvl="1" indent="-198438">
              <a:buClr>
                <a:srgbClr val="4B4B4B">
                  <a:lumMod val="100000"/>
                </a:srgbClr>
              </a:buClr>
              <a:buSzPct val="100000"/>
              <a:buFont typeface="Wingdings" panose="05000000000000000000" pitchFamily="2" charset="2"/>
              <a:buChar char="§"/>
            </a:pPr>
            <a:r>
              <a:rPr lang="en-US" sz="1000" dirty="0" err="1">
                <a:solidFill>
                  <a:srgbClr val="000000"/>
                </a:solidFill>
              </a:rPr>
              <a:t>Auswertung</a:t>
            </a:r>
            <a:r>
              <a:rPr lang="en-US" sz="1000" dirty="0">
                <a:solidFill>
                  <a:srgbClr val="000000"/>
                </a:solidFill>
              </a:rPr>
              <a:t> RKI der Info </a:t>
            </a:r>
            <a:r>
              <a:rPr lang="en-US" sz="1000" dirty="0" err="1">
                <a:solidFill>
                  <a:srgbClr val="000000"/>
                </a:solidFill>
              </a:rPr>
              <a:t>über</a:t>
            </a:r>
            <a:r>
              <a:rPr lang="en-US" sz="1000" dirty="0">
                <a:solidFill>
                  <a:srgbClr val="000000"/>
                </a:solidFill>
              </a:rPr>
              <a:t> Stand </a:t>
            </a:r>
            <a:r>
              <a:rPr lang="en-US" sz="1000" dirty="0" err="1">
                <a:solidFill>
                  <a:srgbClr val="000000"/>
                </a:solidFill>
              </a:rPr>
              <a:t>Hirschen-Konzept</a:t>
            </a:r>
            <a:endParaRPr lang="en-US" sz="1000" dirty="0">
              <a:solidFill>
                <a:srgbClr val="000000"/>
              </a:solidFill>
            </a:endParaRPr>
          </a:p>
          <a:p>
            <a:pPr marL="376238" lvl="1" indent="-198438">
              <a:buClr>
                <a:srgbClr val="4B4B4B">
                  <a:lumMod val="100000"/>
                </a:srgbClr>
              </a:buClr>
              <a:buSzPct val="100000"/>
              <a:buFont typeface="Wingdings" panose="05000000000000000000" pitchFamily="2" charset="2"/>
              <a:buChar char="§"/>
            </a:pPr>
            <a:r>
              <a:rPr lang="en-US" sz="1000" dirty="0">
                <a:solidFill>
                  <a:srgbClr val="000000"/>
                </a:solidFill>
              </a:rPr>
              <a:t>FAQ document RKI </a:t>
            </a:r>
            <a:r>
              <a:rPr lang="en-US" sz="1000" dirty="0">
                <a:solidFill>
                  <a:srgbClr val="FF0000"/>
                </a:solidFill>
              </a:rPr>
              <a:t>-&gt; </a:t>
            </a:r>
            <a:r>
              <a:rPr lang="en-US" sz="1000" dirty="0" err="1">
                <a:solidFill>
                  <a:srgbClr val="FF0000"/>
                </a:solidFill>
              </a:rPr>
              <a:t>epidem</a:t>
            </a:r>
            <a:r>
              <a:rPr lang="en-US" sz="1000" dirty="0">
                <a:solidFill>
                  <a:srgbClr val="FF0000"/>
                </a:solidFill>
              </a:rPr>
              <a:t>. FAQ </a:t>
            </a:r>
            <a:r>
              <a:rPr lang="en-US" sz="1000" dirty="0" err="1">
                <a:solidFill>
                  <a:srgbClr val="FF0000"/>
                </a:solidFill>
              </a:rPr>
              <a:t>zur</a:t>
            </a:r>
            <a:r>
              <a:rPr lang="en-US" sz="1000" dirty="0">
                <a:solidFill>
                  <a:srgbClr val="FF0000"/>
                </a:solidFill>
              </a:rPr>
              <a:t> App (in KW20)</a:t>
            </a:r>
          </a:p>
          <a:p>
            <a:pPr marL="376238" lvl="1" indent="-198438">
              <a:buClr>
                <a:srgbClr val="4B4B4B">
                  <a:lumMod val="100000"/>
                </a:srgbClr>
              </a:buClr>
              <a:buSzPct val="100000"/>
              <a:buFont typeface="Wingdings" panose="05000000000000000000" pitchFamily="2" charset="2"/>
              <a:buChar char="§"/>
            </a:pPr>
            <a:r>
              <a:rPr lang="en-US" sz="1000" dirty="0">
                <a:solidFill>
                  <a:srgbClr val="000000"/>
                </a:solidFill>
              </a:rPr>
              <a:t>13.5.: next CEO T/SAP w/ ministers</a:t>
            </a:r>
          </a:p>
        </p:txBody>
      </p:sp>
      <p:sp>
        <p:nvSpPr>
          <p:cNvPr id="65" name="TextBox 64">
            <a:extLst>
              <a:ext uri="{FF2B5EF4-FFF2-40B4-BE49-F238E27FC236}">
                <a16:creationId xmlns:a16="http://schemas.microsoft.com/office/drawing/2014/main" xmlns="" id="{4477E262-CB72-4D76-8964-360859CBCA83}"/>
              </a:ext>
            </a:extLst>
          </p:cNvPr>
          <p:cNvSpPr txBox="1"/>
          <p:nvPr/>
        </p:nvSpPr>
        <p:spPr>
          <a:xfrm>
            <a:off x="7765257" y="2777930"/>
            <a:ext cx="4102892" cy="395379"/>
          </a:xfrm>
          <a:prstGeom prst="rect">
            <a:avLst/>
          </a:prstGeom>
          <a:noFill/>
        </p:spPr>
        <p:txBody>
          <a:bodyPr wrap="square" lIns="0" tIns="0" rIns="0" bIns="0" rtlCol="0" anchor="ctr">
            <a:noAutofit/>
          </a:bodyPr>
          <a:lstStyle/>
          <a:p>
            <a:pPr marL="377825" lvl="1" indent="-200025">
              <a:buClr>
                <a:srgbClr val="4B4B4B">
                  <a:lumMod val="100000"/>
                </a:srgbClr>
              </a:buClr>
              <a:buSzPct val="100000"/>
              <a:buFont typeface="Wingdings" panose="05000000000000000000" pitchFamily="2" charset="2"/>
              <a:buChar char="§"/>
            </a:pPr>
            <a:r>
              <a:rPr lang="en-GB" sz="1000" dirty="0">
                <a:solidFill>
                  <a:srgbClr val="000000"/>
                </a:solidFill>
              </a:rPr>
              <a:t>Technical hotline needed for </a:t>
            </a:r>
            <a:r>
              <a:rPr lang="en-GB" sz="1000" dirty="0" err="1">
                <a:solidFill>
                  <a:srgbClr val="000000"/>
                </a:solidFill>
              </a:rPr>
              <a:t>RKI</a:t>
            </a:r>
            <a:r>
              <a:rPr lang="en-GB" sz="1000" dirty="0">
                <a:solidFill>
                  <a:srgbClr val="000000"/>
                </a:solidFill>
              </a:rPr>
              <a:t> employees</a:t>
            </a:r>
          </a:p>
          <a:p>
            <a:pPr marL="377825" lvl="1" indent="-200025">
              <a:buClr>
                <a:srgbClr val="4B4B4B">
                  <a:lumMod val="100000"/>
                </a:srgbClr>
              </a:buClr>
              <a:buSzPct val="100000"/>
              <a:buFont typeface="Wingdings" panose="05000000000000000000" pitchFamily="2" charset="2"/>
              <a:buChar char="§"/>
            </a:pPr>
            <a:r>
              <a:rPr lang="en-GB" sz="1000" dirty="0">
                <a:solidFill>
                  <a:srgbClr val="000000"/>
                </a:solidFill>
              </a:rPr>
              <a:t>Initial draft contract done by RKI </a:t>
            </a:r>
            <a:r>
              <a:rPr lang="en-GB" sz="1000" dirty="0">
                <a:solidFill>
                  <a:srgbClr val="FF0000"/>
                </a:solidFill>
              </a:rPr>
              <a:t>-&gt; delivery to </a:t>
            </a:r>
            <a:r>
              <a:rPr lang="en-GB" sz="1000" dirty="0" smtClean="0">
                <a:solidFill>
                  <a:srgbClr val="FF0000"/>
                </a:solidFill>
              </a:rPr>
              <a:t>BMG (WS14)</a:t>
            </a:r>
            <a:endParaRPr lang="en-GB" sz="1000" dirty="0">
              <a:solidFill>
                <a:srgbClr val="FF0000"/>
              </a:solidFill>
            </a:endParaRPr>
          </a:p>
          <a:p>
            <a:pPr marL="377825" lvl="1" indent="-200025">
              <a:buClr>
                <a:srgbClr val="4B4B4B">
                  <a:lumMod val="100000"/>
                </a:srgbClr>
              </a:buClr>
              <a:buSzPct val="100000"/>
              <a:buFont typeface="Wingdings" panose="05000000000000000000" pitchFamily="2" charset="2"/>
              <a:buChar char="§"/>
            </a:pPr>
            <a:r>
              <a:rPr lang="en-GB" sz="1000" dirty="0">
                <a:solidFill>
                  <a:srgbClr val="000000"/>
                </a:solidFill>
              </a:rPr>
              <a:t>T/SAP to deliver service description &amp; payment offer</a:t>
            </a:r>
          </a:p>
        </p:txBody>
      </p:sp>
      <p:sp>
        <p:nvSpPr>
          <p:cNvPr id="194" name="TextBox 193">
            <a:extLst>
              <a:ext uri="{FF2B5EF4-FFF2-40B4-BE49-F238E27FC236}">
                <a16:creationId xmlns:a16="http://schemas.microsoft.com/office/drawing/2014/main" xmlns="" id="{062220BA-BC08-4732-B835-CFFDFC7D4767}"/>
              </a:ext>
            </a:extLst>
          </p:cNvPr>
          <p:cNvSpPr txBox="1"/>
          <p:nvPr/>
        </p:nvSpPr>
        <p:spPr>
          <a:xfrm>
            <a:off x="7765257" y="3344978"/>
            <a:ext cx="4080378" cy="395379"/>
          </a:xfrm>
          <a:prstGeom prst="rect">
            <a:avLst/>
          </a:prstGeom>
          <a:noFill/>
        </p:spPr>
        <p:txBody>
          <a:bodyPr wrap="square" lIns="0" tIns="0" rIns="0" bIns="0" rtlCol="0" anchor="ctr">
            <a:noAutofit/>
          </a:bodyPr>
          <a:lstStyle/>
          <a:p>
            <a:pPr marL="377825" lvl="1" indent="-200025">
              <a:buClr>
                <a:srgbClr val="4B4B4B">
                  <a:lumMod val="100000"/>
                </a:srgbClr>
              </a:buClr>
              <a:buSzPct val="100000"/>
              <a:buFont typeface="Wingdings" panose="05000000000000000000" pitchFamily="2" charset="2"/>
              <a:buChar char="§"/>
            </a:pPr>
            <a:r>
              <a:rPr lang="en-GB" sz="1000" dirty="0">
                <a:solidFill>
                  <a:srgbClr val="000000"/>
                </a:solidFill>
              </a:rPr>
              <a:t>First review by RKI mid next week</a:t>
            </a:r>
          </a:p>
          <a:p>
            <a:pPr marL="377825" lvl="1" indent="-200025">
              <a:buClr>
                <a:srgbClr val="4B4B4B">
                  <a:lumMod val="100000"/>
                </a:srgbClr>
              </a:buClr>
              <a:buSzPct val="100000"/>
              <a:buFont typeface="Wingdings" panose="05000000000000000000" pitchFamily="2" charset="2"/>
              <a:buChar char="§"/>
            </a:pPr>
            <a:r>
              <a:rPr lang="en-GB" sz="1000" dirty="0">
                <a:solidFill>
                  <a:srgbClr val="000000"/>
                </a:solidFill>
              </a:rPr>
              <a:t>Initial draft contract done by RKI </a:t>
            </a:r>
            <a:r>
              <a:rPr lang="en-GB" sz="1000" dirty="0">
                <a:solidFill>
                  <a:srgbClr val="FF0000"/>
                </a:solidFill>
              </a:rPr>
              <a:t>-&gt; delivery to </a:t>
            </a:r>
            <a:r>
              <a:rPr lang="en-GB" sz="1000" dirty="0" smtClean="0">
                <a:solidFill>
                  <a:srgbClr val="FF0000"/>
                </a:solidFill>
              </a:rPr>
              <a:t>BMG (WS14)</a:t>
            </a:r>
            <a:endParaRPr lang="en-GB" sz="1000" dirty="0">
              <a:solidFill>
                <a:srgbClr val="000000"/>
              </a:solidFill>
            </a:endParaRPr>
          </a:p>
          <a:p>
            <a:pPr marL="377825" lvl="1" indent="-200025">
              <a:buClr>
                <a:srgbClr val="4B4B4B">
                  <a:lumMod val="100000"/>
                </a:srgbClr>
              </a:buClr>
              <a:buSzPct val="100000"/>
              <a:buFont typeface="Wingdings" panose="05000000000000000000" pitchFamily="2" charset="2"/>
              <a:buChar char="§"/>
            </a:pPr>
            <a:r>
              <a:rPr lang="en-GB" sz="1000" dirty="0">
                <a:solidFill>
                  <a:srgbClr val="000000"/>
                </a:solidFill>
              </a:rPr>
              <a:t>T/SAP to deliver service description &amp; payment offer</a:t>
            </a:r>
          </a:p>
        </p:txBody>
      </p:sp>
      <p:sp>
        <p:nvSpPr>
          <p:cNvPr id="161" name="TextBox 160">
            <a:extLst>
              <a:ext uri="{FF2B5EF4-FFF2-40B4-BE49-F238E27FC236}">
                <a16:creationId xmlns:a16="http://schemas.microsoft.com/office/drawing/2014/main" xmlns="" id="{879F1DC0-4FA7-4439-9CBE-5D790651E3A9}"/>
              </a:ext>
            </a:extLst>
          </p:cNvPr>
          <p:cNvSpPr txBox="1"/>
          <p:nvPr/>
        </p:nvSpPr>
        <p:spPr>
          <a:xfrm>
            <a:off x="7765256" y="1629115"/>
            <a:ext cx="4102893" cy="395379"/>
          </a:xfrm>
          <a:prstGeom prst="rect">
            <a:avLst/>
          </a:prstGeom>
          <a:noFill/>
        </p:spPr>
        <p:txBody>
          <a:bodyPr wrap="square" lIns="0" tIns="0" rIns="0" bIns="0" rtlCol="0" anchor="ctr">
            <a:noAutofit/>
          </a:bodyPr>
          <a:lstStyle/>
          <a:p>
            <a:pPr marL="377825" lvl="1" indent="-200025">
              <a:buClr>
                <a:srgbClr val="4B4B4B">
                  <a:lumMod val="100000"/>
                </a:srgbClr>
              </a:buClr>
              <a:buSzPct val="100000"/>
              <a:buFont typeface="Wingdings" panose="05000000000000000000" pitchFamily="2" charset="2"/>
              <a:buChar char="§"/>
            </a:pPr>
            <a:r>
              <a:rPr lang="en-US" sz="1000" dirty="0">
                <a:solidFill>
                  <a:srgbClr val="000000"/>
                </a:solidFill>
              </a:rPr>
              <a:t>"</a:t>
            </a:r>
            <a:r>
              <a:rPr lang="en-US" sz="1000" dirty="0" err="1">
                <a:solidFill>
                  <a:srgbClr val="000000"/>
                </a:solidFill>
              </a:rPr>
              <a:t>Übergreifendes</a:t>
            </a:r>
            <a:r>
              <a:rPr lang="en-US" sz="1000" dirty="0">
                <a:solidFill>
                  <a:srgbClr val="000000"/>
                </a:solidFill>
              </a:rPr>
              <a:t> </a:t>
            </a:r>
            <a:r>
              <a:rPr lang="en-US" sz="1000" dirty="0" err="1">
                <a:solidFill>
                  <a:srgbClr val="000000"/>
                </a:solidFill>
              </a:rPr>
              <a:t>Sicherheitskonzept</a:t>
            </a:r>
            <a:r>
              <a:rPr lang="en-US" sz="1000" dirty="0">
                <a:solidFill>
                  <a:srgbClr val="000000"/>
                </a:solidFill>
              </a:rPr>
              <a:t>" vs. </a:t>
            </a:r>
            <a:r>
              <a:rPr lang="en-US" sz="1000" dirty="0" err="1">
                <a:solidFill>
                  <a:srgbClr val="000000"/>
                </a:solidFill>
              </a:rPr>
              <a:t>modularen</a:t>
            </a:r>
            <a:r>
              <a:rPr lang="en-US" sz="1000" dirty="0">
                <a:solidFill>
                  <a:srgbClr val="000000"/>
                </a:solidFill>
              </a:rPr>
              <a:t> </a:t>
            </a:r>
            <a:r>
              <a:rPr lang="en-US" sz="1000" dirty="0" err="1">
                <a:solidFill>
                  <a:srgbClr val="000000"/>
                </a:solidFill>
              </a:rPr>
              <a:t>Konzepten</a:t>
            </a:r>
            <a:r>
              <a:rPr lang="en-US" sz="1000" dirty="0">
                <a:solidFill>
                  <a:srgbClr val="000000"/>
                </a:solidFill>
              </a:rPr>
              <a:t> (</a:t>
            </a:r>
            <a:r>
              <a:rPr lang="en-US" sz="1000" dirty="0" err="1">
                <a:solidFill>
                  <a:srgbClr val="000000"/>
                </a:solidFill>
              </a:rPr>
              <a:t>nach</a:t>
            </a:r>
            <a:r>
              <a:rPr lang="en-US" sz="1000" dirty="0">
                <a:solidFill>
                  <a:srgbClr val="000000"/>
                </a:solidFill>
              </a:rPr>
              <a:t> </a:t>
            </a:r>
            <a:r>
              <a:rPr lang="de-DE" sz="1000" dirty="0">
                <a:solidFill>
                  <a:srgbClr val="000000"/>
                </a:solidFill>
              </a:rPr>
              <a:t>ISO27001)</a:t>
            </a:r>
          </a:p>
          <a:p>
            <a:pPr marL="377825" lvl="1" indent="-200025">
              <a:buClr>
                <a:srgbClr val="4B4B4B">
                  <a:lumMod val="100000"/>
                </a:srgbClr>
              </a:buClr>
              <a:buSzPct val="100000"/>
              <a:buFont typeface="Wingdings" panose="05000000000000000000" pitchFamily="2" charset="2"/>
              <a:buChar char="§"/>
            </a:pPr>
            <a:r>
              <a:rPr lang="de-DE" sz="1000" dirty="0">
                <a:solidFill>
                  <a:srgbClr val="FF0000"/>
                </a:solidFill>
              </a:rPr>
              <a:t>Vorklärung RKI/BMG 11.5. </a:t>
            </a:r>
            <a:r>
              <a:rPr lang="de-DE" sz="1000" dirty="0" smtClean="0">
                <a:solidFill>
                  <a:srgbClr val="FF0000"/>
                </a:solidFill>
              </a:rPr>
              <a:t>12:00, </a:t>
            </a:r>
            <a:r>
              <a:rPr lang="de-DE" sz="1000" dirty="0">
                <a:solidFill>
                  <a:srgbClr val="FF0000"/>
                </a:solidFill>
              </a:rPr>
              <a:t>Klärung RKI/BSI 11.5., 15:00</a:t>
            </a:r>
            <a:endParaRPr lang="en-US" sz="1000" dirty="0">
              <a:solidFill>
                <a:srgbClr val="FF0000"/>
              </a:solidFill>
            </a:endParaRPr>
          </a:p>
        </p:txBody>
      </p:sp>
      <p:sp>
        <p:nvSpPr>
          <p:cNvPr id="172" name="TextBox 171">
            <a:extLst>
              <a:ext uri="{FF2B5EF4-FFF2-40B4-BE49-F238E27FC236}">
                <a16:creationId xmlns:a16="http://schemas.microsoft.com/office/drawing/2014/main" xmlns="" id="{58A88317-6956-4B62-B196-5BD29BAC02D6}"/>
              </a:ext>
            </a:extLst>
          </p:cNvPr>
          <p:cNvSpPr txBox="1"/>
          <p:nvPr/>
        </p:nvSpPr>
        <p:spPr>
          <a:xfrm>
            <a:off x="7765257" y="2201070"/>
            <a:ext cx="3718504" cy="395379"/>
          </a:xfrm>
          <a:prstGeom prst="rect">
            <a:avLst/>
          </a:prstGeom>
          <a:noFill/>
        </p:spPr>
        <p:txBody>
          <a:bodyPr wrap="square" lIns="0" tIns="0" rIns="0" bIns="0" rtlCol="0" anchor="ctr">
            <a:noAutofit/>
          </a:bodyPr>
          <a:lstStyle/>
          <a:p>
            <a:pPr marL="377825" lvl="1" indent="-200025">
              <a:buClr>
                <a:srgbClr val="4B4B4B">
                  <a:lumMod val="100000"/>
                </a:srgbClr>
              </a:buClr>
              <a:buSzPct val="100000"/>
              <a:buFont typeface="Wingdings" panose="05000000000000000000" pitchFamily="2" charset="2"/>
              <a:buChar char="§"/>
            </a:pPr>
            <a:r>
              <a:rPr lang="de-DE" sz="1000" dirty="0">
                <a:solidFill>
                  <a:srgbClr val="000000"/>
                </a:solidFill>
              </a:rPr>
              <a:t>One App approach decided by BMG</a:t>
            </a:r>
          </a:p>
          <a:p>
            <a:pPr marL="377825" lvl="1" indent="-200025">
              <a:buClr>
                <a:srgbClr val="4B4B4B">
                  <a:lumMod val="100000"/>
                </a:srgbClr>
              </a:buClr>
              <a:buSzPct val="100000"/>
              <a:buFont typeface="Wingdings" panose="05000000000000000000" pitchFamily="2" charset="2"/>
              <a:buChar char="§"/>
            </a:pPr>
            <a:r>
              <a:rPr lang="de-DE" sz="1000" dirty="0">
                <a:solidFill>
                  <a:srgbClr val="000000"/>
                </a:solidFill>
              </a:rPr>
              <a:t>JAM to be used as central sharepoint</a:t>
            </a:r>
          </a:p>
          <a:p>
            <a:pPr marL="377825" lvl="1" indent="-200025">
              <a:buClr>
                <a:srgbClr val="4B4B4B">
                  <a:lumMod val="100000"/>
                </a:srgbClr>
              </a:buClr>
              <a:buSzPct val="100000"/>
              <a:buFont typeface="Wingdings" panose="05000000000000000000" pitchFamily="2" charset="2"/>
              <a:buChar char="§"/>
            </a:pPr>
            <a:r>
              <a:rPr lang="de-DE" sz="1000" dirty="0">
                <a:solidFill>
                  <a:srgbClr val="000000"/>
                </a:solidFill>
              </a:rPr>
              <a:t>Documents to get shared one after the other</a:t>
            </a:r>
            <a:endParaRPr lang="en-US" sz="1000" dirty="0">
              <a:solidFill>
                <a:srgbClr val="000000"/>
              </a:solidFill>
            </a:endParaRPr>
          </a:p>
        </p:txBody>
      </p:sp>
      <p:sp>
        <p:nvSpPr>
          <p:cNvPr id="270" name="background" hidden="1">
            <a:extLst>
              <a:ext uri="{FF2B5EF4-FFF2-40B4-BE49-F238E27FC236}">
                <a16:creationId xmlns:a16="http://schemas.microsoft.com/office/drawing/2014/main" xmlns="" id="{625E5675-3A0C-46B9-B8AB-15424DB91CC6}"/>
              </a:ext>
            </a:extLst>
          </p:cNvPr>
          <p:cNvSpPr/>
          <p:nvPr/>
        </p:nvSpPr>
        <p:spPr>
          <a:xfrm>
            <a:off x="359775" y="5683651"/>
            <a:ext cx="0" cy="0"/>
          </a:xfrm>
          <a:prstGeom prst="roundRect">
            <a:avLst>
              <a:gd name="adj" fmla="val 16000"/>
            </a:avLst>
          </a:prstGeom>
          <a:solidFill>
            <a:srgbClr val="E2E2E3">
              <a:lumMod val="10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14243" tIns="76163" rIns="114243" bIns="76163" rtlCol="0" anchor="ctr">
            <a:noAutofit/>
          </a:bodyPr>
          <a:lstStyle/>
          <a:p>
            <a:pPr algn="ctr"/>
            <a:r>
              <a:rPr lang="en-US" sz="1905"/>
              <a:t>G</a:t>
            </a:r>
            <a:endParaRPr lang="en-US" sz="1905" dirty="0" err="1"/>
          </a:p>
        </p:txBody>
      </p:sp>
      <p:sp>
        <p:nvSpPr>
          <p:cNvPr id="272" name="red" hidden="1">
            <a:extLst>
              <a:ext uri="{FF2B5EF4-FFF2-40B4-BE49-F238E27FC236}">
                <a16:creationId xmlns:a16="http://schemas.microsoft.com/office/drawing/2014/main" xmlns="" id="{2E88CA56-D789-44DC-8F48-D0A654D3B314}"/>
              </a:ext>
            </a:extLst>
          </p:cNvPr>
          <p:cNvSpPr/>
          <p:nvPr/>
        </p:nvSpPr>
        <p:spPr>
          <a:xfrm>
            <a:off x="359775" y="5683651"/>
            <a:ext cx="322422" cy="322422"/>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43" tIns="76163" rIns="114243" bIns="76163" rtlCol="0" anchor="ctr">
            <a:noAutofit/>
          </a:bodyPr>
          <a:lstStyle/>
          <a:p>
            <a:pPr algn="ctr"/>
            <a:r>
              <a:rPr lang="en-US" sz="1905"/>
              <a:t>G</a:t>
            </a:r>
            <a:endParaRPr lang="en-US" sz="1905" dirty="0" err="1"/>
          </a:p>
        </p:txBody>
      </p:sp>
      <p:sp>
        <p:nvSpPr>
          <p:cNvPr id="273" name="amber" hidden="1">
            <a:extLst>
              <a:ext uri="{FF2B5EF4-FFF2-40B4-BE49-F238E27FC236}">
                <a16:creationId xmlns:a16="http://schemas.microsoft.com/office/drawing/2014/main" xmlns="" id="{5EC47B33-D41E-459D-B7FB-B941F652CF0C}"/>
              </a:ext>
            </a:extLst>
          </p:cNvPr>
          <p:cNvSpPr/>
          <p:nvPr/>
        </p:nvSpPr>
        <p:spPr>
          <a:xfrm>
            <a:off x="359775" y="5683651"/>
            <a:ext cx="322422" cy="322422"/>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43" tIns="76163" rIns="114243" bIns="76163" rtlCol="0" anchor="ctr">
            <a:noAutofit/>
          </a:bodyPr>
          <a:lstStyle/>
          <a:p>
            <a:pPr algn="ctr"/>
            <a:r>
              <a:rPr lang="en-US" sz="1905"/>
              <a:t>G</a:t>
            </a:r>
            <a:endParaRPr lang="en-US" sz="1905" dirty="0" err="1"/>
          </a:p>
        </p:txBody>
      </p:sp>
      <p:sp>
        <p:nvSpPr>
          <p:cNvPr id="274" name="green" hidden="1">
            <a:extLst>
              <a:ext uri="{FF2B5EF4-FFF2-40B4-BE49-F238E27FC236}">
                <a16:creationId xmlns:a16="http://schemas.microsoft.com/office/drawing/2014/main" xmlns="" id="{5D5896B6-4685-4C8B-835F-DAC23173CFB0}"/>
              </a:ext>
            </a:extLst>
          </p:cNvPr>
          <p:cNvSpPr/>
          <p:nvPr/>
        </p:nvSpPr>
        <p:spPr>
          <a:xfrm>
            <a:off x="359775" y="5683651"/>
            <a:ext cx="322422" cy="322422"/>
          </a:xfrm>
          <a:prstGeom prst="ellipse">
            <a:avLst/>
          </a:prstGeom>
          <a:solidFill>
            <a:srgbClr val="29BA74">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43" tIns="76163" rIns="114243" bIns="76163" rtlCol="0" anchor="ctr">
            <a:noAutofit/>
          </a:bodyPr>
          <a:lstStyle/>
          <a:p>
            <a:pPr algn="ctr"/>
            <a:r>
              <a:rPr lang="en-US" sz="1905"/>
              <a:t>G</a:t>
            </a:r>
            <a:endParaRPr lang="en-US" sz="1905" dirty="0" err="1"/>
          </a:p>
        </p:txBody>
      </p:sp>
      <p:sp>
        <p:nvSpPr>
          <p:cNvPr id="296" name="single">
            <a:extLst>
              <a:ext uri="{FF2B5EF4-FFF2-40B4-BE49-F238E27FC236}">
                <a16:creationId xmlns:a16="http://schemas.microsoft.com/office/drawing/2014/main" xmlns="" id="{25258A4C-6E0F-4D0F-9E2E-91350C2517E3}"/>
              </a:ext>
            </a:extLst>
          </p:cNvPr>
          <p:cNvSpPr/>
          <p:nvPr/>
        </p:nvSpPr>
        <p:spPr>
          <a:xfrm>
            <a:off x="468050" y="2252181"/>
            <a:ext cx="293156" cy="293156"/>
          </a:xfrm>
          <a:prstGeom prst="ellipse">
            <a:avLst/>
          </a:prstGeom>
          <a:solidFill>
            <a:srgbClr val="FFC00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2" tIns="45706" rIns="91412" bIns="45706" numCol="1" spcCol="0" rtlCol="0" fromWordArt="0" anchor="ctr" anchorCtr="0" forceAA="0" compatLnSpc="1">
            <a:prstTxWarp prst="textNoShape">
              <a:avLst/>
            </a:prstTxWarp>
            <a:noAutofit/>
          </a:bodyPr>
          <a:lstStyle/>
          <a:p>
            <a:pPr algn="ctr"/>
            <a:r>
              <a:rPr lang="en-US" sz="1200" dirty="0">
                <a:solidFill>
                  <a:srgbClr val="FFFFFF"/>
                </a:solidFill>
              </a:rPr>
              <a:t>C</a:t>
            </a:r>
          </a:p>
        </p:txBody>
      </p:sp>
      <p:sp>
        <p:nvSpPr>
          <p:cNvPr id="297" name="single">
            <a:extLst>
              <a:ext uri="{FF2B5EF4-FFF2-40B4-BE49-F238E27FC236}">
                <a16:creationId xmlns:a16="http://schemas.microsoft.com/office/drawing/2014/main" xmlns="" id="{25258A4C-6E0F-4D0F-9E2E-91350C2517E3}"/>
              </a:ext>
            </a:extLst>
          </p:cNvPr>
          <p:cNvSpPr/>
          <p:nvPr/>
        </p:nvSpPr>
        <p:spPr>
          <a:xfrm>
            <a:off x="468050" y="2815539"/>
            <a:ext cx="293156" cy="293156"/>
          </a:xfrm>
          <a:prstGeom prst="ellipse">
            <a:avLst/>
          </a:prstGeom>
          <a:solidFill>
            <a:srgbClr val="FFC00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2" tIns="45706" rIns="91412" bIns="45706" numCol="1" spcCol="0" rtlCol="0" fromWordArt="0" anchor="ctr" anchorCtr="0" forceAA="0" compatLnSpc="1">
            <a:prstTxWarp prst="textNoShape">
              <a:avLst/>
            </a:prstTxWarp>
            <a:noAutofit/>
          </a:bodyPr>
          <a:lstStyle/>
          <a:p>
            <a:pPr algn="ctr"/>
            <a:r>
              <a:rPr lang="en-US" sz="1200" dirty="0">
                <a:solidFill>
                  <a:srgbClr val="FFFFFF"/>
                </a:solidFill>
              </a:rPr>
              <a:t>C</a:t>
            </a:r>
          </a:p>
        </p:txBody>
      </p:sp>
      <p:sp>
        <p:nvSpPr>
          <p:cNvPr id="298" name="single">
            <a:extLst>
              <a:ext uri="{FF2B5EF4-FFF2-40B4-BE49-F238E27FC236}">
                <a16:creationId xmlns:a16="http://schemas.microsoft.com/office/drawing/2014/main" xmlns="" id="{25258A4C-6E0F-4D0F-9E2E-91350C2517E3}"/>
              </a:ext>
            </a:extLst>
          </p:cNvPr>
          <p:cNvSpPr/>
          <p:nvPr/>
        </p:nvSpPr>
        <p:spPr>
          <a:xfrm>
            <a:off x="468050" y="3432951"/>
            <a:ext cx="293156" cy="293156"/>
          </a:xfrm>
          <a:prstGeom prst="ellipse">
            <a:avLst/>
          </a:prstGeom>
          <a:solidFill>
            <a:srgbClr val="FFC00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2" tIns="45706" rIns="91412" bIns="45706" numCol="1" spcCol="0" rtlCol="0" fromWordArt="0" anchor="ctr" anchorCtr="0" forceAA="0" compatLnSpc="1">
            <a:prstTxWarp prst="textNoShape">
              <a:avLst/>
            </a:prstTxWarp>
            <a:noAutofit/>
          </a:bodyPr>
          <a:lstStyle/>
          <a:p>
            <a:pPr algn="ctr"/>
            <a:r>
              <a:rPr lang="en-US" sz="1200" dirty="0">
                <a:solidFill>
                  <a:srgbClr val="FFFFFF"/>
                </a:solidFill>
              </a:rPr>
              <a:t>C</a:t>
            </a:r>
          </a:p>
        </p:txBody>
      </p:sp>
      <p:sp>
        <p:nvSpPr>
          <p:cNvPr id="299" name="single">
            <a:extLst>
              <a:ext uri="{FF2B5EF4-FFF2-40B4-BE49-F238E27FC236}">
                <a16:creationId xmlns:a16="http://schemas.microsoft.com/office/drawing/2014/main" xmlns="" id="{25258A4C-6E0F-4D0F-9E2E-91350C2517E3}"/>
              </a:ext>
            </a:extLst>
          </p:cNvPr>
          <p:cNvSpPr/>
          <p:nvPr/>
        </p:nvSpPr>
        <p:spPr>
          <a:xfrm>
            <a:off x="468050" y="3959450"/>
            <a:ext cx="293156" cy="293156"/>
          </a:xfrm>
          <a:prstGeom prst="ellipse">
            <a:avLst/>
          </a:prstGeom>
          <a:solidFill>
            <a:srgbClr val="FFC00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2" tIns="45706" rIns="91412" bIns="45706" numCol="1" spcCol="0" rtlCol="0" fromWordArt="0" anchor="ctr" anchorCtr="0" forceAA="0" compatLnSpc="1">
            <a:prstTxWarp prst="textNoShape">
              <a:avLst/>
            </a:prstTxWarp>
            <a:noAutofit/>
          </a:bodyPr>
          <a:lstStyle/>
          <a:p>
            <a:pPr algn="ctr"/>
            <a:r>
              <a:rPr lang="en-US" sz="1200" dirty="0">
                <a:solidFill>
                  <a:srgbClr val="FFFFFF"/>
                </a:solidFill>
              </a:rPr>
              <a:t>C</a:t>
            </a:r>
          </a:p>
        </p:txBody>
      </p:sp>
      <p:sp>
        <p:nvSpPr>
          <p:cNvPr id="300" name="single">
            <a:extLst>
              <a:ext uri="{FF2B5EF4-FFF2-40B4-BE49-F238E27FC236}">
                <a16:creationId xmlns:a16="http://schemas.microsoft.com/office/drawing/2014/main" xmlns="" id="{25258A4C-6E0F-4D0F-9E2E-91350C2517E3}"/>
              </a:ext>
            </a:extLst>
          </p:cNvPr>
          <p:cNvSpPr/>
          <p:nvPr/>
        </p:nvSpPr>
        <p:spPr>
          <a:xfrm>
            <a:off x="468050" y="4494287"/>
            <a:ext cx="293156" cy="293156"/>
          </a:xfrm>
          <a:prstGeom prst="ellipse">
            <a:avLst/>
          </a:prstGeom>
          <a:solidFill>
            <a:srgbClr val="FFC00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2" tIns="45706" rIns="91412" bIns="45706" numCol="1" spcCol="0" rtlCol="0" fromWordArt="0" anchor="ctr" anchorCtr="0" forceAA="0" compatLnSpc="1">
            <a:prstTxWarp prst="textNoShape">
              <a:avLst/>
            </a:prstTxWarp>
            <a:noAutofit/>
          </a:bodyPr>
          <a:lstStyle/>
          <a:p>
            <a:pPr algn="ctr"/>
            <a:r>
              <a:rPr lang="en-US" sz="1200" dirty="0">
                <a:solidFill>
                  <a:srgbClr val="FFFFFF"/>
                </a:solidFill>
              </a:rPr>
              <a:t>C</a:t>
            </a:r>
          </a:p>
        </p:txBody>
      </p:sp>
      <p:sp>
        <p:nvSpPr>
          <p:cNvPr id="135" name="single">
            <a:extLst>
              <a:ext uri="{FF2B5EF4-FFF2-40B4-BE49-F238E27FC236}">
                <a16:creationId xmlns:a16="http://schemas.microsoft.com/office/drawing/2014/main" xmlns="" id="{25258A4C-6E0F-4D0F-9E2E-91350C2517E3}"/>
              </a:ext>
            </a:extLst>
          </p:cNvPr>
          <p:cNvSpPr/>
          <p:nvPr/>
        </p:nvSpPr>
        <p:spPr>
          <a:xfrm>
            <a:off x="468050" y="5116617"/>
            <a:ext cx="293156" cy="293156"/>
          </a:xfrm>
          <a:prstGeom prst="ellipse">
            <a:avLst/>
          </a:prstGeom>
          <a:solidFill>
            <a:srgbClr val="FFC00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2" tIns="45706" rIns="91412" bIns="45706" numCol="1" spcCol="0" rtlCol="0" fromWordArt="0" anchor="ctr" anchorCtr="0" forceAA="0" compatLnSpc="1">
            <a:prstTxWarp prst="textNoShape">
              <a:avLst/>
            </a:prstTxWarp>
            <a:noAutofit/>
          </a:bodyPr>
          <a:lstStyle/>
          <a:p>
            <a:pPr algn="ctr"/>
            <a:r>
              <a:rPr lang="en-US" sz="1200" dirty="0">
                <a:solidFill>
                  <a:srgbClr val="FFFFFF"/>
                </a:solidFill>
              </a:rPr>
              <a:t>C</a:t>
            </a:r>
          </a:p>
        </p:txBody>
      </p:sp>
      <p:cxnSp>
        <p:nvCxnSpPr>
          <p:cNvPr id="305" name="Straight Connector 304">
            <a:extLst>
              <a:ext uri="{FF2B5EF4-FFF2-40B4-BE49-F238E27FC236}">
                <a16:creationId xmlns:a16="http://schemas.microsoft.com/office/drawing/2014/main" xmlns="" id="{4E18CD7D-E042-4C81-91D4-089E8D1D19D6}"/>
              </a:ext>
            </a:extLst>
          </p:cNvPr>
          <p:cNvCxnSpPr/>
          <p:nvPr/>
        </p:nvCxnSpPr>
        <p:spPr>
          <a:xfrm rot="16200000">
            <a:off x="2601235" y="3229532"/>
            <a:ext cx="758039"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p:nvGrpSpPr>
        <p:grpSpPr>
          <a:xfrm>
            <a:off x="2980256" y="2773024"/>
            <a:ext cx="1432813" cy="913014"/>
            <a:chOff x="2980256" y="2601017"/>
            <a:chExt cx="1432813" cy="913014"/>
          </a:xfrm>
        </p:grpSpPr>
        <p:sp>
          <p:nvSpPr>
            <p:cNvPr id="63" name="TextBox 62">
              <a:extLst>
                <a:ext uri="{FF2B5EF4-FFF2-40B4-BE49-F238E27FC236}">
                  <a16:creationId xmlns:a16="http://schemas.microsoft.com/office/drawing/2014/main" xmlns="" id="{3D7475B6-88A0-4EAB-92EB-78058D574562}"/>
                </a:ext>
              </a:extLst>
            </p:cNvPr>
            <p:cNvSpPr txBox="1"/>
            <p:nvPr/>
          </p:nvSpPr>
          <p:spPr>
            <a:xfrm>
              <a:off x="3088891" y="2601017"/>
              <a:ext cx="1324178" cy="913014"/>
            </a:xfrm>
            <a:prstGeom prst="rect">
              <a:avLst/>
            </a:prstGeom>
            <a:solidFill>
              <a:srgbClr val="FFFFFF"/>
            </a:solidFill>
          </p:spPr>
          <p:txBody>
            <a:bodyPr wrap="square" lIns="0" tIns="0" rIns="0" bIns="0" rtlCol="0" anchor="ctr">
              <a:noAutofit/>
            </a:bodyPr>
            <a:lstStyle/>
            <a:p>
              <a:pPr marL="180975" lvl="1" indent="-180975">
                <a:buClr>
                  <a:srgbClr val="4B4B4B">
                    <a:lumMod val="100000"/>
                  </a:srgbClr>
                </a:buClr>
                <a:buSzPct val="100000"/>
                <a:buFont typeface="Wingdings" panose="05000000000000000000" pitchFamily="2" charset="2"/>
                <a:buChar char="§"/>
              </a:pPr>
              <a:r>
                <a:rPr lang="en-US" sz="1000" u="sng" dirty="0">
                  <a:solidFill>
                    <a:srgbClr val="000000"/>
                  </a:solidFill>
                </a:rPr>
                <a:t>Goltz</a:t>
              </a:r>
              <a:br>
                <a:rPr lang="en-US" sz="1000" u="sng" dirty="0">
                  <a:solidFill>
                    <a:srgbClr val="000000"/>
                  </a:solidFill>
                </a:rPr>
              </a:br>
              <a:r>
                <a:rPr lang="en-US" sz="900" i="1" dirty="0">
                  <a:solidFill>
                    <a:srgbClr val="000000"/>
                  </a:solidFill>
                </a:rPr>
                <a:t>(hosting &amp; technical hotline)</a:t>
              </a:r>
              <a:endParaRPr lang="en-US" sz="1000" i="1" dirty="0">
                <a:solidFill>
                  <a:srgbClr val="000000"/>
                </a:solidFill>
              </a:endParaRPr>
            </a:p>
            <a:p>
              <a:pPr marL="180975" lvl="1" indent="-180975">
                <a:buClr>
                  <a:srgbClr val="4B4B4B">
                    <a:lumMod val="100000"/>
                  </a:srgbClr>
                </a:buClr>
                <a:buSzPct val="100000"/>
                <a:buFont typeface="Wingdings" panose="05000000000000000000" pitchFamily="2" charset="2"/>
                <a:buChar char="§"/>
              </a:pPr>
              <a:r>
                <a:rPr lang="en-US" sz="1000" i="1" dirty="0" err="1">
                  <a:solidFill>
                    <a:srgbClr val="000000"/>
                  </a:solidFill>
                </a:rPr>
                <a:t>Houben</a:t>
              </a:r>
              <a:r>
                <a:rPr lang="en-US" sz="1000" i="1" dirty="0">
                  <a:solidFill>
                    <a:srgbClr val="000000"/>
                  </a:solidFill>
                </a:rPr>
                <a:t/>
              </a:r>
              <a:br>
                <a:rPr lang="en-US" sz="1000" i="1" dirty="0">
                  <a:solidFill>
                    <a:srgbClr val="000000"/>
                  </a:solidFill>
                </a:rPr>
              </a:br>
              <a:r>
                <a:rPr lang="en-US" sz="900" i="1" dirty="0">
                  <a:solidFill>
                    <a:srgbClr val="000000"/>
                  </a:solidFill>
                </a:rPr>
                <a:t>(</a:t>
              </a:r>
              <a:r>
                <a:rPr lang="en-US" sz="900" i="1" dirty="0" err="1">
                  <a:solidFill>
                    <a:srgbClr val="000000"/>
                  </a:solidFill>
                </a:rPr>
                <a:t>verific</a:t>
              </a:r>
              <a:r>
                <a:rPr lang="en-US" sz="900" i="1" dirty="0">
                  <a:solidFill>
                    <a:srgbClr val="000000"/>
                  </a:solidFill>
                </a:rPr>
                <a:t>. hotline)</a:t>
              </a:r>
            </a:p>
          </p:txBody>
        </p:sp>
        <p:cxnSp>
          <p:nvCxnSpPr>
            <p:cNvPr id="306" name="Straight Connector 305">
              <a:extLst>
                <a:ext uri="{FF2B5EF4-FFF2-40B4-BE49-F238E27FC236}">
                  <a16:creationId xmlns:a16="http://schemas.microsoft.com/office/drawing/2014/main" xmlns="" id="{4E18CD7D-E042-4C81-91D4-089E8D1D19D6}"/>
                </a:ext>
              </a:extLst>
            </p:cNvPr>
            <p:cNvCxnSpPr/>
            <p:nvPr/>
          </p:nvCxnSpPr>
          <p:spPr>
            <a:xfrm rot="16200000">
              <a:off x="2601236" y="3057525"/>
              <a:ext cx="758039"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grpSp>
      <p:grpSp>
        <p:nvGrpSpPr>
          <p:cNvPr id="307" name="Group 306"/>
          <p:cNvGrpSpPr/>
          <p:nvPr/>
        </p:nvGrpSpPr>
        <p:grpSpPr>
          <a:xfrm>
            <a:off x="2979537" y="3916871"/>
            <a:ext cx="1230203" cy="913014"/>
            <a:chOff x="2980254" y="2601017"/>
            <a:chExt cx="1230203" cy="913014"/>
          </a:xfrm>
        </p:grpSpPr>
        <p:sp>
          <p:nvSpPr>
            <p:cNvPr id="308" name="TextBox 307">
              <a:extLst>
                <a:ext uri="{FF2B5EF4-FFF2-40B4-BE49-F238E27FC236}">
                  <a16:creationId xmlns:a16="http://schemas.microsoft.com/office/drawing/2014/main" xmlns="" id="{3D7475B6-88A0-4EAB-92EB-78058D574562}"/>
                </a:ext>
              </a:extLst>
            </p:cNvPr>
            <p:cNvSpPr txBox="1"/>
            <p:nvPr/>
          </p:nvSpPr>
          <p:spPr>
            <a:xfrm>
              <a:off x="2980254" y="2601017"/>
              <a:ext cx="1230203" cy="913014"/>
            </a:xfrm>
            <a:prstGeom prst="rect">
              <a:avLst/>
            </a:prstGeom>
            <a:solidFill>
              <a:srgbClr val="FFFFFF"/>
            </a:solidFill>
          </p:spPr>
          <p:txBody>
            <a:bodyPr wrap="square" lIns="0" tIns="0" rIns="0" bIns="0" rtlCol="0" anchor="ctr">
              <a:noAutofit/>
            </a:bodyPr>
            <a:lstStyle/>
            <a:p>
              <a:pPr marL="323870" lvl="1" indent="-215913">
                <a:buClr>
                  <a:srgbClr val="4B4B4B">
                    <a:lumMod val="100000"/>
                  </a:srgbClr>
                </a:buClr>
                <a:buSzPct val="100000"/>
                <a:buFont typeface="Wingdings" panose="05000000000000000000" pitchFamily="2" charset="2"/>
                <a:buChar char="§"/>
              </a:pPr>
              <a:r>
                <a:rPr lang="en-US" sz="1000" u="sng" dirty="0" err="1">
                  <a:solidFill>
                    <a:srgbClr val="000000"/>
                  </a:solidFill>
                </a:rPr>
                <a:t>Kühte</a:t>
              </a:r>
              <a:endParaRPr lang="en-US" sz="1000" u="sng" dirty="0">
                <a:solidFill>
                  <a:srgbClr val="000000"/>
                </a:solidFill>
              </a:endParaRPr>
            </a:p>
            <a:p>
              <a:pPr marL="323870" lvl="1" indent="-215913">
                <a:buClr>
                  <a:srgbClr val="4B4B4B">
                    <a:lumMod val="100000"/>
                  </a:srgbClr>
                </a:buClr>
                <a:buSzPct val="100000"/>
                <a:buFont typeface="Wingdings" panose="05000000000000000000" pitchFamily="2" charset="2"/>
                <a:buChar char="§"/>
              </a:pPr>
              <a:r>
                <a:rPr lang="en-US" sz="1000" i="1" dirty="0">
                  <a:solidFill>
                    <a:srgbClr val="000000"/>
                  </a:solidFill>
                </a:rPr>
                <a:t>Houben</a:t>
              </a:r>
            </a:p>
          </p:txBody>
        </p:sp>
        <p:cxnSp>
          <p:nvCxnSpPr>
            <p:cNvPr id="309" name="Straight Connector 308">
              <a:extLst>
                <a:ext uri="{FF2B5EF4-FFF2-40B4-BE49-F238E27FC236}">
                  <a16:creationId xmlns:a16="http://schemas.microsoft.com/office/drawing/2014/main" xmlns="" id="{4E18CD7D-E042-4C81-91D4-089E8D1D19D6}"/>
                </a:ext>
              </a:extLst>
            </p:cNvPr>
            <p:cNvCxnSpPr/>
            <p:nvPr/>
          </p:nvCxnSpPr>
          <p:spPr>
            <a:xfrm rot="16200000">
              <a:off x="2601236" y="3057525"/>
              <a:ext cx="758039"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311" name="TextBox 310">
            <a:extLst>
              <a:ext uri="{FF2B5EF4-FFF2-40B4-BE49-F238E27FC236}">
                <a16:creationId xmlns:a16="http://schemas.microsoft.com/office/drawing/2014/main" xmlns="" id="{3D7475B6-88A0-4EAB-92EB-78058D574562}"/>
              </a:ext>
            </a:extLst>
          </p:cNvPr>
          <p:cNvSpPr txBox="1"/>
          <p:nvPr/>
        </p:nvSpPr>
        <p:spPr>
          <a:xfrm>
            <a:off x="2979537" y="5051798"/>
            <a:ext cx="1230203" cy="395379"/>
          </a:xfrm>
          <a:prstGeom prst="rect">
            <a:avLst/>
          </a:prstGeom>
          <a:solidFill>
            <a:srgbClr val="FFFFFF"/>
          </a:solidFill>
        </p:spPr>
        <p:txBody>
          <a:bodyPr wrap="square" lIns="0" tIns="0" rIns="0" bIns="0" rtlCol="0" anchor="ctr">
            <a:noAutofit/>
          </a:bodyPr>
          <a:lstStyle/>
          <a:p>
            <a:pPr marL="323870" lvl="1" indent="-215913">
              <a:buClr>
                <a:srgbClr val="4B4B4B">
                  <a:lumMod val="100000"/>
                </a:srgbClr>
              </a:buClr>
              <a:buSzPct val="100000"/>
              <a:buFont typeface="Wingdings" panose="05000000000000000000" pitchFamily="2" charset="2"/>
              <a:buChar char="§"/>
            </a:pPr>
            <a:r>
              <a:rPr lang="en-US" sz="1000" dirty="0"/>
              <a:t>Kirchner</a:t>
            </a:r>
          </a:p>
          <a:p>
            <a:pPr marL="323870" lvl="1" indent="-215913">
              <a:buClr>
                <a:srgbClr val="4B4B4B">
                  <a:lumMod val="100000"/>
                </a:srgbClr>
              </a:buClr>
              <a:buSzPct val="100000"/>
              <a:buFont typeface="Wingdings" panose="05000000000000000000" pitchFamily="2" charset="2"/>
              <a:buChar char="§"/>
            </a:pPr>
            <a:r>
              <a:rPr lang="en-US" sz="1000" dirty="0" err="1"/>
              <a:t>Benzler</a:t>
            </a:r>
            <a:r>
              <a:rPr lang="en-US" sz="1000" dirty="0"/>
              <a:t> </a:t>
            </a:r>
          </a:p>
        </p:txBody>
      </p:sp>
      <p:sp>
        <p:nvSpPr>
          <p:cNvPr id="313" name="TextBox 312">
            <a:extLst>
              <a:ext uri="{FF2B5EF4-FFF2-40B4-BE49-F238E27FC236}">
                <a16:creationId xmlns:a16="http://schemas.microsoft.com/office/drawing/2014/main" xmlns="" id="{2FC37AE2-573C-4885-AF7B-28F5FF7DAF28}"/>
              </a:ext>
            </a:extLst>
          </p:cNvPr>
          <p:cNvSpPr txBox="1"/>
          <p:nvPr/>
        </p:nvSpPr>
        <p:spPr>
          <a:xfrm>
            <a:off x="311957" y="719768"/>
            <a:ext cx="6128599" cy="395379"/>
          </a:xfrm>
          <a:prstGeom prst="rect">
            <a:avLst/>
          </a:prstGeom>
          <a:noFill/>
        </p:spPr>
        <p:txBody>
          <a:bodyPr wrap="square" lIns="0" tIns="0" rIns="0" bIns="0" rtlCol="0" anchor="t">
            <a:noAutofit/>
          </a:bodyPr>
          <a:lstStyle/>
          <a:p>
            <a:pPr>
              <a:spcBef>
                <a:spcPts val="317"/>
              </a:spcBef>
            </a:pPr>
            <a:r>
              <a:rPr lang="en-US" sz="1000" u="sng" dirty="0"/>
              <a:t>BMG representatives: </a:t>
            </a:r>
            <a:r>
              <a:rPr lang="en-US" sz="1000" dirty="0"/>
              <a:t> Thomas Renner, Jan Hensmann, Mandy Kettlitz, Thomas Süptitz (BMG) </a:t>
            </a:r>
          </a:p>
        </p:txBody>
      </p:sp>
      <p:sp>
        <p:nvSpPr>
          <p:cNvPr id="138" name="Rectangle 137">
            <a:extLst>
              <a:ext uri="{FF2B5EF4-FFF2-40B4-BE49-F238E27FC236}">
                <a16:creationId xmlns:a16="http://schemas.microsoft.com/office/drawing/2014/main" xmlns="" id="{D6F34677-1747-4598-9B77-0CD312F4DBF9}"/>
              </a:ext>
            </a:extLst>
          </p:cNvPr>
          <p:cNvSpPr/>
          <p:nvPr/>
        </p:nvSpPr>
        <p:spPr bwMode="gray">
          <a:xfrm>
            <a:off x="2572007" y="6439327"/>
            <a:ext cx="1930248" cy="177707"/>
          </a:xfrm>
          <a:prstGeom prst="rect">
            <a:avLst/>
          </a:prstGeom>
          <a:solidFill>
            <a:srgbClr val="DDDDDD"/>
          </a:solidFill>
          <a:ln w="25400" algn="ctr">
            <a:noFill/>
            <a:miter lim="800000"/>
            <a:headEnd/>
            <a:tailEnd/>
          </a:ln>
        </p:spPr>
        <p:txBody>
          <a:bodyPr lIns="90000" tIns="72000" rIns="90000" bIns="72000" rtlCol="0" anchor="ctr"/>
          <a:lstStyle/>
          <a:p>
            <a:pPr marR="0" algn="ctr" defTabSz="914400" eaLnBrk="1" fontAlgn="base" latinLnBrk="0" hangingPunct="1">
              <a:lnSpc>
                <a:spcPct val="100000"/>
              </a:lnSpc>
              <a:spcAft>
                <a:spcPct val="0"/>
              </a:spcAft>
              <a:buClr>
                <a:srgbClr val="F0AB00"/>
              </a:buClr>
              <a:buSzPct val="80000"/>
              <a:tabLst/>
            </a:pPr>
            <a:r>
              <a:rPr lang="en-US" sz="1000" i="1" kern="0" dirty="0">
                <a:solidFill>
                  <a:srgbClr val="575757"/>
                </a:solidFill>
                <a:ea typeface="Arial Unicode MS" pitchFamily="34" charset="-128"/>
                <a:cs typeface="Arial Unicode MS" pitchFamily="34" charset="-128"/>
              </a:rPr>
              <a:t>No immediate involvement</a:t>
            </a:r>
            <a:endParaRPr kumimoji="0" lang="en-US" sz="1000" b="0" i="1" u="none" strike="noStrike" kern="0" cap="none" spc="0" normalizeH="0" baseline="0" noProof="0" dirty="0">
              <a:ln>
                <a:noFill/>
              </a:ln>
              <a:solidFill>
                <a:srgbClr val="575757"/>
              </a:solidFill>
              <a:effectLst/>
              <a:uLnTx/>
              <a:uFillTx/>
              <a:ea typeface="Arial Unicode MS" pitchFamily="34" charset="-128"/>
              <a:cs typeface="Arial Unicode MS" pitchFamily="34" charset="-128"/>
            </a:endParaRPr>
          </a:p>
        </p:txBody>
      </p:sp>
      <p:sp>
        <p:nvSpPr>
          <p:cNvPr id="141" name="Rectangle 140">
            <a:extLst>
              <a:ext uri="{FF2B5EF4-FFF2-40B4-BE49-F238E27FC236}">
                <a16:creationId xmlns:a16="http://schemas.microsoft.com/office/drawing/2014/main" xmlns="" id="{5EE4F88C-3997-4114-8372-51280AC60B28}"/>
              </a:ext>
            </a:extLst>
          </p:cNvPr>
          <p:cNvSpPr/>
          <p:nvPr/>
        </p:nvSpPr>
        <p:spPr>
          <a:xfrm>
            <a:off x="1621631" y="6439327"/>
            <a:ext cx="968326" cy="177707"/>
          </a:xfrm>
          <a:prstGeom prst="rect">
            <a:avLst/>
          </a:prstGeom>
          <a:solidFill>
            <a:srgbClr val="1063A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ctr"/>
            <a:r>
              <a:rPr lang="en-US" sz="1000" i="1" dirty="0"/>
              <a:t>Date last update</a:t>
            </a:r>
          </a:p>
        </p:txBody>
      </p:sp>
      <p:sp>
        <p:nvSpPr>
          <p:cNvPr id="143" name="single">
            <a:extLst>
              <a:ext uri="{FF2B5EF4-FFF2-40B4-BE49-F238E27FC236}">
                <a16:creationId xmlns:a16="http://schemas.microsoft.com/office/drawing/2014/main" xmlns="" id="{F8C28678-72A3-4761-B3E5-DCDACF567D4C}"/>
              </a:ext>
            </a:extLst>
          </p:cNvPr>
          <p:cNvSpPr/>
          <p:nvPr/>
        </p:nvSpPr>
        <p:spPr>
          <a:xfrm>
            <a:off x="4667011" y="6439308"/>
            <a:ext cx="177746" cy="177746"/>
          </a:xfrm>
          <a:prstGeom prst="ellipse">
            <a:avLst/>
          </a:prstGeom>
          <a:solidFill>
            <a:srgbClr val="FFC00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2" tIns="45706" rIns="91412" bIns="45706" numCol="1" spcCol="0" rtlCol="0" fromWordArt="0" anchor="ctr" anchorCtr="0" forceAA="0" compatLnSpc="1">
            <a:prstTxWarp prst="textNoShape">
              <a:avLst/>
            </a:prstTxWarp>
            <a:noAutofit/>
          </a:bodyPr>
          <a:lstStyle/>
          <a:p>
            <a:pPr algn="ctr"/>
            <a:r>
              <a:rPr lang="en-US" sz="1200" dirty="0">
                <a:solidFill>
                  <a:srgbClr val="FFFFFF"/>
                </a:solidFill>
              </a:rPr>
              <a:t>C</a:t>
            </a:r>
          </a:p>
        </p:txBody>
      </p:sp>
      <p:sp>
        <p:nvSpPr>
          <p:cNvPr id="147" name="TextBox 146">
            <a:extLst>
              <a:ext uri="{FF2B5EF4-FFF2-40B4-BE49-F238E27FC236}">
                <a16:creationId xmlns:a16="http://schemas.microsoft.com/office/drawing/2014/main" xmlns="" id="{4FEBC894-8A2D-4D83-A79F-CD0542C5A8DE}"/>
              </a:ext>
            </a:extLst>
          </p:cNvPr>
          <p:cNvSpPr txBox="1"/>
          <p:nvPr/>
        </p:nvSpPr>
        <p:spPr>
          <a:xfrm>
            <a:off x="4826168" y="6405992"/>
            <a:ext cx="792926" cy="24437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2" tIns="45706" rIns="91412" bIns="45706" numCol="1" spcCol="0" rtlCol="0" fromWordArt="0" anchor="ctr" anchorCtr="0" forceAA="0" compatLnSpc="1">
            <a:prstTxWarp prst="textNoShape">
              <a:avLst/>
            </a:prstTxWarp>
            <a:noAutofit/>
          </a:bodyPr>
          <a:lstStyle/>
          <a:p>
            <a:r>
              <a:rPr lang="en-US" sz="1000" dirty="0">
                <a:solidFill>
                  <a:srgbClr val="FFC000"/>
                </a:solidFill>
              </a:rPr>
              <a:t>Consulted</a:t>
            </a:r>
          </a:p>
        </p:txBody>
      </p:sp>
      <p:sp>
        <p:nvSpPr>
          <p:cNvPr id="154" name="single">
            <a:extLst>
              <a:ext uri="{FF2B5EF4-FFF2-40B4-BE49-F238E27FC236}">
                <a16:creationId xmlns:a16="http://schemas.microsoft.com/office/drawing/2014/main" xmlns="" id="{F8C28678-72A3-4761-B3E5-DCDACF567D4C}"/>
              </a:ext>
            </a:extLst>
          </p:cNvPr>
          <p:cNvSpPr/>
          <p:nvPr/>
        </p:nvSpPr>
        <p:spPr>
          <a:xfrm>
            <a:off x="5609557" y="6439308"/>
            <a:ext cx="177746" cy="177746"/>
          </a:xfrm>
          <a:prstGeom prst="ellipse">
            <a:avLst/>
          </a:prstGeom>
          <a:solidFill>
            <a:srgbClr val="008FD3"/>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2" tIns="45706" rIns="91412" bIns="45706" numCol="1" spcCol="0" rtlCol="0" fromWordArt="0" anchor="ctr" anchorCtr="0" forceAA="0" compatLnSpc="1">
            <a:prstTxWarp prst="textNoShape">
              <a:avLst/>
            </a:prstTxWarp>
            <a:noAutofit/>
          </a:bodyPr>
          <a:lstStyle/>
          <a:p>
            <a:pPr algn="ctr"/>
            <a:r>
              <a:rPr lang="en-US" sz="1200" dirty="0">
                <a:solidFill>
                  <a:srgbClr val="FFFFFF"/>
                </a:solidFill>
              </a:rPr>
              <a:t>I</a:t>
            </a:r>
          </a:p>
        </p:txBody>
      </p:sp>
      <p:sp>
        <p:nvSpPr>
          <p:cNvPr id="156" name="TextBox 155">
            <a:extLst>
              <a:ext uri="{FF2B5EF4-FFF2-40B4-BE49-F238E27FC236}">
                <a16:creationId xmlns:a16="http://schemas.microsoft.com/office/drawing/2014/main" xmlns="" id="{4FEBC894-8A2D-4D83-A79F-CD0542C5A8DE}"/>
              </a:ext>
            </a:extLst>
          </p:cNvPr>
          <p:cNvSpPr txBox="1"/>
          <p:nvPr/>
        </p:nvSpPr>
        <p:spPr>
          <a:xfrm>
            <a:off x="5768714" y="6405992"/>
            <a:ext cx="792926" cy="24437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2" tIns="45706" rIns="91412" bIns="45706" numCol="1" spcCol="0" rtlCol="0" fromWordArt="0" anchor="ctr" anchorCtr="0" forceAA="0" compatLnSpc="1">
            <a:prstTxWarp prst="textNoShape">
              <a:avLst/>
            </a:prstTxWarp>
            <a:noAutofit/>
          </a:bodyPr>
          <a:lstStyle/>
          <a:p>
            <a:r>
              <a:rPr lang="en-US" sz="1000" dirty="0">
                <a:solidFill>
                  <a:srgbClr val="008FD3"/>
                </a:solidFill>
              </a:rPr>
              <a:t>Informed</a:t>
            </a:r>
          </a:p>
        </p:txBody>
      </p:sp>
      <p:sp>
        <p:nvSpPr>
          <p:cNvPr id="159" name="Freeform 17"/>
          <p:cNvSpPr>
            <a:spLocks/>
          </p:cNvSpPr>
          <p:nvPr/>
        </p:nvSpPr>
        <p:spPr bwMode="auto">
          <a:xfrm>
            <a:off x="354587" y="3819845"/>
            <a:ext cx="281035" cy="270995"/>
          </a:xfrm>
          <a:custGeom>
            <a:avLst/>
            <a:gdLst>
              <a:gd name="T0" fmla="*/ 36 w 84"/>
              <a:gd name="T1" fmla="*/ 67 h 81"/>
              <a:gd name="T2" fmla="*/ 7 w 84"/>
              <a:gd name="T3" fmla="*/ 39 h 81"/>
              <a:gd name="T4" fmla="*/ 0 w 84"/>
              <a:gd name="T5" fmla="*/ 45 h 81"/>
              <a:gd name="T6" fmla="*/ 38 w 84"/>
              <a:gd name="T7" fmla="*/ 81 h 81"/>
              <a:gd name="T8" fmla="*/ 84 w 84"/>
              <a:gd name="T9" fmla="*/ 4 h 81"/>
              <a:gd name="T10" fmla="*/ 76 w 84"/>
              <a:gd name="T11" fmla="*/ 0 h 81"/>
              <a:gd name="T12" fmla="*/ 36 w 84"/>
              <a:gd name="T13" fmla="*/ 67 h 81"/>
            </a:gdLst>
            <a:ahLst/>
            <a:cxnLst>
              <a:cxn ang="0">
                <a:pos x="T0" y="T1"/>
              </a:cxn>
              <a:cxn ang="0">
                <a:pos x="T2" y="T3"/>
              </a:cxn>
              <a:cxn ang="0">
                <a:pos x="T4" y="T5"/>
              </a:cxn>
              <a:cxn ang="0">
                <a:pos x="T6" y="T7"/>
              </a:cxn>
              <a:cxn ang="0">
                <a:pos x="T8" y="T9"/>
              </a:cxn>
              <a:cxn ang="0">
                <a:pos x="T10" y="T11"/>
              </a:cxn>
              <a:cxn ang="0">
                <a:pos x="T12" y="T13"/>
              </a:cxn>
            </a:cxnLst>
            <a:rect l="0" t="0" r="r" b="b"/>
            <a:pathLst>
              <a:path w="84" h="81">
                <a:moveTo>
                  <a:pt x="36" y="67"/>
                </a:moveTo>
                <a:lnTo>
                  <a:pt x="7" y="39"/>
                </a:lnTo>
                <a:lnTo>
                  <a:pt x="0" y="45"/>
                </a:lnTo>
                <a:lnTo>
                  <a:pt x="38" y="81"/>
                </a:lnTo>
                <a:lnTo>
                  <a:pt x="84" y="4"/>
                </a:lnTo>
                <a:lnTo>
                  <a:pt x="76" y="0"/>
                </a:lnTo>
                <a:lnTo>
                  <a:pt x="36" y="67"/>
                </a:lnTo>
                <a:close/>
              </a:path>
            </a:pathLst>
          </a:custGeom>
          <a:solidFill>
            <a:srgbClr val="999999"/>
          </a:solidFill>
          <a:ln w="9525" cap="flat" cmpd="sng" algn="ctr">
            <a:solidFill>
              <a:srgbClr val="999999"/>
            </a:solid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p>
            <a:endParaRPr lang="en-US" dirty="0"/>
          </a:p>
        </p:txBody>
      </p:sp>
      <p:sp>
        <p:nvSpPr>
          <p:cNvPr id="162" name="Freeform 17"/>
          <p:cNvSpPr>
            <a:spLocks/>
          </p:cNvSpPr>
          <p:nvPr/>
        </p:nvSpPr>
        <p:spPr bwMode="auto">
          <a:xfrm>
            <a:off x="354587" y="4374451"/>
            <a:ext cx="281035" cy="270995"/>
          </a:xfrm>
          <a:custGeom>
            <a:avLst/>
            <a:gdLst>
              <a:gd name="T0" fmla="*/ 36 w 84"/>
              <a:gd name="T1" fmla="*/ 67 h 81"/>
              <a:gd name="T2" fmla="*/ 7 w 84"/>
              <a:gd name="T3" fmla="*/ 39 h 81"/>
              <a:gd name="T4" fmla="*/ 0 w 84"/>
              <a:gd name="T5" fmla="*/ 45 h 81"/>
              <a:gd name="T6" fmla="*/ 38 w 84"/>
              <a:gd name="T7" fmla="*/ 81 h 81"/>
              <a:gd name="T8" fmla="*/ 84 w 84"/>
              <a:gd name="T9" fmla="*/ 4 h 81"/>
              <a:gd name="T10" fmla="*/ 76 w 84"/>
              <a:gd name="T11" fmla="*/ 0 h 81"/>
              <a:gd name="T12" fmla="*/ 36 w 84"/>
              <a:gd name="T13" fmla="*/ 67 h 81"/>
            </a:gdLst>
            <a:ahLst/>
            <a:cxnLst>
              <a:cxn ang="0">
                <a:pos x="T0" y="T1"/>
              </a:cxn>
              <a:cxn ang="0">
                <a:pos x="T2" y="T3"/>
              </a:cxn>
              <a:cxn ang="0">
                <a:pos x="T4" y="T5"/>
              </a:cxn>
              <a:cxn ang="0">
                <a:pos x="T6" y="T7"/>
              </a:cxn>
              <a:cxn ang="0">
                <a:pos x="T8" y="T9"/>
              </a:cxn>
              <a:cxn ang="0">
                <a:pos x="T10" y="T11"/>
              </a:cxn>
              <a:cxn ang="0">
                <a:pos x="T12" y="T13"/>
              </a:cxn>
            </a:cxnLst>
            <a:rect l="0" t="0" r="r" b="b"/>
            <a:pathLst>
              <a:path w="84" h="81">
                <a:moveTo>
                  <a:pt x="36" y="67"/>
                </a:moveTo>
                <a:lnTo>
                  <a:pt x="7" y="39"/>
                </a:lnTo>
                <a:lnTo>
                  <a:pt x="0" y="45"/>
                </a:lnTo>
                <a:lnTo>
                  <a:pt x="38" y="81"/>
                </a:lnTo>
                <a:lnTo>
                  <a:pt x="84" y="4"/>
                </a:lnTo>
                <a:lnTo>
                  <a:pt x="76" y="0"/>
                </a:lnTo>
                <a:lnTo>
                  <a:pt x="36" y="67"/>
                </a:lnTo>
                <a:close/>
              </a:path>
            </a:pathLst>
          </a:custGeom>
          <a:solidFill>
            <a:srgbClr val="999999"/>
          </a:solidFill>
          <a:ln w="9525" cap="flat" cmpd="sng" algn="ctr">
            <a:solidFill>
              <a:srgbClr val="999999"/>
            </a:solid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p>
            <a:endParaRPr lang="en-US" dirty="0"/>
          </a:p>
        </p:txBody>
      </p:sp>
      <p:sp>
        <p:nvSpPr>
          <p:cNvPr id="126" name="TextBox 150">
            <a:extLst>
              <a:ext uri="{FF2B5EF4-FFF2-40B4-BE49-F238E27FC236}">
                <a16:creationId xmlns:a16="http://schemas.microsoft.com/office/drawing/2014/main" xmlns="" id="{54216B09-5ACA-411A-B57C-F671CC3A184E}"/>
              </a:ext>
            </a:extLst>
          </p:cNvPr>
          <p:cNvSpPr txBox="1"/>
          <p:nvPr/>
        </p:nvSpPr>
        <p:spPr>
          <a:xfrm>
            <a:off x="2979536" y="2085628"/>
            <a:ext cx="1230203" cy="456505"/>
          </a:xfrm>
          <a:prstGeom prst="rect">
            <a:avLst/>
          </a:prstGeom>
          <a:solidFill>
            <a:srgbClr val="FFFFFF"/>
          </a:solidFill>
        </p:spPr>
        <p:txBody>
          <a:bodyPr wrap="square" lIns="0" tIns="0" rIns="0" bIns="0" rtlCol="0" anchor="ctr">
            <a:noAutofit/>
          </a:bodyPr>
          <a:lstStyle/>
          <a:p>
            <a:pPr marL="271463" lvl="1" indent="-163513">
              <a:buClr>
                <a:srgbClr val="4B4B4B">
                  <a:lumMod val="100000"/>
                </a:srgbClr>
              </a:buClr>
              <a:buSzPct val="100000"/>
              <a:buFont typeface="Wingdings" panose="05000000000000000000" pitchFamily="2" charset="2"/>
              <a:buChar char="§"/>
            </a:pPr>
            <a:r>
              <a:rPr lang="en-US" sz="1000" u="sng" dirty="0"/>
              <a:t>Lekschas</a:t>
            </a:r>
          </a:p>
          <a:p>
            <a:pPr marL="271463" lvl="1" indent="-163513">
              <a:buClr>
                <a:srgbClr val="4B4B4B">
                  <a:lumMod val="100000"/>
                </a:srgbClr>
              </a:buClr>
              <a:buSzPct val="100000"/>
              <a:buFont typeface="Wingdings" panose="05000000000000000000" pitchFamily="2" charset="2"/>
              <a:buChar char="§"/>
            </a:pPr>
            <a:r>
              <a:rPr lang="en-US" sz="1000" dirty="0" err="1"/>
              <a:t>Reupke</a:t>
            </a:r>
            <a:endParaRPr lang="en-US" sz="1000" dirty="0"/>
          </a:p>
        </p:txBody>
      </p:sp>
      <p:cxnSp>
        <p:nvCxnSpPr>
          <p:cNvPr id="88" name="Straight Connector 87">
            <a:extLst>
              <a:ext uri="{FF2B5EF4-FFF2-40B4-BE49-F238E27FC236}">
                <a16:creationId xmlns:a16="http://schemas.microsoft.com/office/drawing/2014/main" xmlns="" id="{4E18CD7D-E042-4C81-91D4-089E8D1D19D6}"/>
              </a:ext>
            </a:extLst>
          </p:cNvPr>
          <p:cNvCxnSpPr/>
          <p:nvPr/>
        </p:nvCxnSpPr>
        <p:spPr>
          <a:xfrm>
            <a:off x="552085" y="2085625"/>
            <a:ext cx="10931676"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170" name="Freeform 19"/>
          <p:cNvSpPr>
            <a:spLocks/>
          </p:cNvSpPr>
          <p:nvPr/>
        </p:nvSpPr>
        <p:spPr bwMode="auto">
          <a:xfrm>
            <a:off x="369003" y="1594121"/>
            <a:ext cx="252204" cy="252204"/>
          </a:xfrm>
          <a:custGeom>
            <a:avLst/>
            <a:gdLst>
              <a:gd name="T0" fmla="*/ 63 w 70"/>
              <a:gd name="T1" fmla="*/ 0 h 70"/>
              <a:gd name="T2" fmla="*/ 35 w 70"/>
              <a:gd name="T3" fmla="*/ 29 h 70"/>
              <a:gd name="T4" fmla="*/ 6 w 70"/>
              <a:gd name="T5" fmla="*/ 0 h 70"/>
              <a:gd name="T6" fmla="*/ 0 w 70"/>
              <a:gd name="T7" fmla="*/ 6 h 70"/>
              <a:gd name="T8" fmla="*/ 28 w 70"/>
              <a:gd name="T9" fmla="*/ 35 h 70"/>
              <a:gd name="T10" fmla="*/ 0 w 70"/>
              <a:gd name="T11" fmla="*/ 63 h 70"/>
              <a:gd name="T12" fmla="*/ 6 w 70"/>
              <a:gd name="T13" fmla="*/ 70 h 70"/>
              <a:gd name="T14" fmla="*/ 35 w 70"/>
              <a:gd name="T15" fmla="*/ 41 h 70"/>
              <a:gd name="T16" fmla="*/ 63 w 70"/>
              <a:gd name="T17" fmla="*/ 70 h 70"/>
              <a:gd name="T18" fmla="*/ 70 w 70"/>
              <a:gd name="T19" fmla="*/ 63 h 70"/>
              <a:gd name="T20" fmla="*/ 41 w 70"/>
              <a:gd name="T21" fmla="*/ 35 h 70"/>
              <a:gd name="T22" fmla="*/ 70 w 70"/>
              <a:gd name="T23" fmla="*/ 6 h 70"/>
              <a:gd name="T24" fmla="*/ 63 w 70"/>
              <a:gd name="T25" fmla="*/ 0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0" h="70">
                <a:moveTo>
                  <a:pt x="63" y="0"/>
                </a:moveTo>
                <a:lnTo>
                  <a:pt x="35" y="29"/>
                </a:lnTo>
                <a:lnTo>
                  <a:pt x="6" y="0"/>
                </a:lnTo>
                <a:lnTo>
                  <a:pt x="0" y="6"/>
                </a:lnTo>
                <a:lnTo>
                  <a:pt x="28" y="35"/>
                </a:lnTo>
                <a:lnTo>
                  <a:pt x="0" y="63"/>
                </a:lnTo>
                <a:lnTo>
                  <a:pt x="6" y="70"/>
                </a:lnTo>
                <a:lnTo>
                  <a:pt x="35" y="41"/>
                </a:lnTo>
                <a:lnTo>
                  <a:pt x="63" y="70"/>
                </a:lnTo>
                <a:lnTo>
                  <a:pt x="70" y="63"/>
                </a:lnTo>
                <a:lnTo>
                  <a:pt x="41" y="35"/>
                </a:lnTo>
                <a:lnTo>
                  <a:pt x="70" y="6"/>
                </a:lnTo>
                <a:lnTo>
                  <a:pt x="63" y="0"/>
                </a:lnTo>
                <a:close/>
              </a:path>
            </a:pathLst>
          </a:custGeom>
          <a:solidFill>
            <a:srgbClr val="E35500"/>
          </a:solidFill>
          <a:ln w="9525" cap="flat" cmpd="sng" algn="ctr">
            <a:solidFill>
              <a:srgbClr val="E35500"/>
            </a:solid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p>
            <a:endParaRPr lang="en-US" dirty="0"/>
          </a:p>
        </p:txBody>
      </p:sp>
      <p:sp>
        <p:nvSpPr>
          <p:cNvPr id="175" name="Freeform 17"/>
          <p:cNvSpPr>
            <a:spLocks/>
          </p:cNvSpPr>
          <p:nvPr/>
        </p:nvSpPr>
        <p:spPr bwMode="auto">
          <a:xfrm>
            <a:off x="354587" y="2126247"/>
            <a:ext cx="281035" cy="270995"/>
          </a:xfrm>
          <a:custGeom>
            <a:avLst/>
            <a:gdLst>
              <a:gd name="T0" fmla="*/ 36 w 84"/>
              <a:gd name="T1" fmla="*/ 67 h 81"/>
              <a:gd name="T2" fmla="*/ 7 w 84"/>
              <a:gd name="T3" fmla="*/ 39 h 81"/>
              <a:gd name="T4" fmla="*/ 0 w 84"/>
              <a:gd name="T5" fmla="*/ 45 h 81"/>
              <a:gd name="T6" fmla="*/ 38 w 84"/>
              <a:gd name="T7" fmla="*/ 81 h 81"/>
              <a:gd name="T8" fmla="*/ 84 w 84"/>
              <a:gd name="T9" fmla="*/ 4 h 81"/>
              <a:gd name="T10" fmla="*/ 76 w 84"/>
              <a:gd name="T11" fmla="*/ 0 h 81"/>
              <a:gd name="T12" fmla="*/ 36 w 84"/>
              <a:gd name="T13" fmla="*/ 67 h 81"/>
            </a:gdLst>
            <a:ahLst/>
            <a:cxnLst>
              <a:cxn ang="0">
                <a:pos x="T0" y="T1"/>
              </a:cxn>
              <a:cxn ang="0">
                <a:pos x="T2" y="T3"/>
              </a:cxn>
              <a:cxn ang="0">
                <a:pos x="T4" y="T5"/>
              </a:cxn>
              <a:cxn ang="0">
                <a:pos x="T6" y="T7"/>
              </a:cxn>
              <a:cxn ang="0">
                <a:pos x="T8" y="T9"/>
              </a:cxn>
              <a:cxn ang="0">
                <a:pos x="T10" y="T11"/>
              </a:cxn>
              <a:cxn ang="0">
                <a:pos x="T12" y="T13"/>
              </a:cxn>
            </a:cxnLst>
            <a:rect l="0" t="0" r="r" b="b"/>
            <a:pathLst>
              <a:path w="84" h="81">
                <a:moveTo>
                  <a:pt x="36" y="67"/>
                </a:moveTo>
                <a:lnTo>
                  <a:pt x="7" y="39"/>
                </a:lnTo>
                <a:lnTo>
                  <a:pt x="0" y="45"/>
                </a:lnTo>
                <a:lnTo>
                  <a:pt x="38" y="81"/>
                </a:lnTo>
                <a:lnTo>
                  <a:pt x="84" y="4"/>
                </a:lnTo>
                <a:lnTo>
                  <a:pt x="76" y="0"/>
                </a:lnTo>
                <a:lnTo>
                  <a:pt x="36" y="67"/>
                </a:lnTo>
                <a:close/>
              </a:path>
            </a:pathLst>
          </a:custGeom>
          <a:solidFill>
            <a:srgbClr val="999999"/>
          </a:solidFill>
          <a:ln w="9525" cap="flat" cmpd="sng" algn="ctr">
            <a:solidFill>
              <a:srgbClr val="999999"/>
            </a:solid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p>
            <a:endParaRPr lang="en-US" dirty="0"/>
          </a:p>
        </p:txBody>
      </p:sp>
      <p:sp>
        <p:nvSpPr>
          <p:cNvPr id="179" name="Freeform 17"/>
          <p:cNvSpPr>
            <a:spLocks/>
          </p:cNvSpPr>
          <p:nvPr/>
        </p:nvSpPr>
        <p:spPr bwMode="auto">
          <a:xfrm>
            <a:off x="354587" y="2692504"/>
            <a:ext cx="281035" cy="270995"/>
          </a:xfrm>
          <a:custGeom>
            <a:avLst/>
            <a:gdLst>
              <a:gd name="T0" fmla="*/ 36 w 84"/>
              <a:gd name="T1" fmla="*/ 67 h 81"/>
              <a:gd name="T2" fmla="*/ 7 w 84"/>
              <a:gd name="T3" fmla="*/ 39 h 81"/>
              <a:gd name="T4" fmla="*/ 0 w 84"/>
              <a:gd name="T5" fmla="*/ 45 h 81"/>
              <a:gd name="T6" fmla="*/ 38 w 84"/>
              <a:gd name="T7" fmla="*/ 81 h 81"/>
              <a:gd name="T8" fmla="*/ 84 w 84"/>
              <a:gd name="T9" fmla="*/ 4 h 81"/>
              <a:gd name="T10" fmla="*/ 76 w 84"/>
              <a:gd name="T11" fmla="*/ 0 h 81"/>
              <a:gd name="T12" fmla="*/ 36 w 84"/>
              <a:gd name="T13" fmla="*/ 67 h 81"/>
            </a:gdLst>
            <a:ahLst/>
            <a:cxnLst>
              <a:cxn ang="0">
                <a:pos x="T0" y="T1"/>
              </a:cxn>
              <a:cxn ang="0">
                <a:pos x="T2" y="T3"/>
              </a:cxn>
              <a:cxn ang="0">
                <a:pos x="T4" y="T5"/>
              </a:cxn>
              <a:cxn ang="0">
                <a:pos x="T6" y="T7"/>
              </a:cxn>
              <a:cxn ang="0">
                <a:pos x="T8" y="T9"/>
              </a:cxn>
              <a:cxn ang="0">
                <a:pos x="T10" y="T11"/>
              </a:cxn>
              <a:cxn ang="0">
                <a:pos x="T12" y="T13"/>
              </a:cxn>
            </a:cxnLst>
            <a:rect l="0" t="0" r="r" b="b"/>
            <a:pathLst>
              <a:path w="84" h="81">
                <a:moveTo>
                  <a:pt x="36" y="67"/>
                </a:moveTo>
                <a:lnTo>
                  <a:pt x="7" y="39"/>
                </a:lnTo>
                <a:lnTo>
                  <a:pt x="0" y="45"/>
                </a:lnTo>
                <a:lnTo>
                  <a:pt x="38" y="81"/>
                </a:lnTo>
                <a:lnTo>
                  <a:pt x="84" y="4"/>
                </a:lnTo>
                <a:lnTo>
                  <a:pt x="76" y="0"/>
                </a:lnTo>
                <a:lnTo>
                  <a:pt x="36" y="67"/>
                </a:lnTo>
                <a:close/>
              </a:path>
            </a:pathLst>
          </a:custGeom>
          <a:solidFill>
            <a:srgbClr val="4FB81C"/>
          </a:solidFill>
          <a:ln w="9525" cap="flat" cmpd="sng" algn="ctr">
            <a:solidFill>
              <a:srgbClr val="4FB81C"/>
            </a:solid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p>
            <a:endParaRPr lang="en-US" dirty="0"/>
          </a:p>
        </p:txBody>
      </p:sp>
      <p:sp>
        <p:nvSpPr>
          <p:cNvPr id="180" name="Freeform 17"/>
          <p:cNvSpPr>
            <a:spLocks/>
          </p:cNvSpPr>
          <p:nvPr/>
        </p:nvSpPr>
        <p:spPr bwMode="auto">
          <a:xfrm>
            <a:off x="354587" y="3354467"/>
            <a:ext cx="281035" cy="270995"/>
          </a:xfrm>
          <a:custGeom>
            <a:avLst/>
            <a:gdLst>
              <a:gd name="T0" fmla="*/ 36 w 84"/>
              <a:gd name="T1" fmla="*/ 67 h 81"/>
              <a:gd name="T2" fmla="*/ 7 w 84"/>
              <a:gd name="T3" fmla="*/ 39 h 81"/>
              <a:gd name="T4" fmla="*/ 0 w 84"/>
              <a:gd name="T5" fmla="*/ 45 h 81"/>
              <a:gd name="T6" fmla="*/ 38 w 84"/>
              <a:gd name="T7" fmla="*/ 81 h 81"/>
              <a:gd name="T8" fmla="*/ 84 w 84"/>
              <a:gd name="T9" fmla="*/ 4 h 81"/>
              <a:gd name="T10" fmla="*/ 76 w 84"/>
              <a:gd name="T11" fmla="*/ 0 h 81"/>
              <a:gd name="T12" fmla="*/ 36 w 84"/>
              <a:gd name="T13" fmla="*/ 67 h 81"/>
            </a:gdLst>
            <a:ahLst/>
            <a:cxnLst>
              <a:cxn ang="0">
                <a:pos x="T0" y="T1"/>
              </a:cxn>
              <a:cxn ang="0">
                <a:pos x="T2" y="T3"/>
              </a:cxn>
              <a:cxn ang="0">
                <a:pos x="T4" y="T5"/>
              </a:cxn>
              <a:cxn ang="0">
                <a:pos x="T6" y="T7"/>
              </a:cxn>
              <a:cxn ang="0">
                <a:pos x="T8" y="T9"/>
              </a:cxn>
              <a:cxn ang="0">
                <a:pos x="T10" y="T11"/>
              </a:cxn>
              <a:cxn ang="0">
                <a:pos x="T12" y="T13"/>
              </a:cxn>
            </a:cxnLst>
            <a:rect l="0" t="0" r="r" b="b"/>
            <a:pathLst>
              <a:path w="84" h="81">
                <a:moveTo>
                  <a:pt x="36" y="67"/>
                </a:moveTo>
                <a:lnTo>
                  <a:pt x="7" y="39"/>
                </a:lnTo>
                <a:lnTo>
                  <a:pt x="0" y="45"/>
                </a:lnTo>
                <a:lnTo>
                  <a:pt x="38" y="81"/>
                </a:lnTo>
                <a:lnTo>
                  <a:pt x="84" y="4"/>
                </a:lnTo>
                <a:lnTo>
                  <a:pt x="76" y="0"/>
                </a:lnTo>
                <a:lnTo>
                  <a:pt x="36" y="67"/>
                </a:lnTo>
                <a:close/>
              </a:path>
            </a:pathLst>
          </a:custGeom>
          <a:solidFill>
            <a:srgbClr val="4FB81C"/>
          </a:solidFill>
          <a:ln w="9525" cap="flat" cmpd="sng" algn="ctr">
            <a:solidFill>
              <a:srgbClr val="4FB81C"/>
            </a:solid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p>
            <a:endParaRPr lang="en-US" dirty="0"/>
          </a:p>
        </p:txBody>
      </p:sp>
      <p:sp>
        <p:nvSpPr>
          <p:cNvPr id="248" name="TextBox 247">
            <a:extLst>
              <a:ext uri="{FF2B5EF4-FFF2-40B4-BE49-F238E27FC236}">
                <a16:creationId xmlns:a16="http://schemas.microsoft.com/office/drawing/2014/main" xmlns="" id="{27CD5C87-5593-4818-AE8D-1437D12CBA47}"/>
              </a:ext>
            </a:extLst>
          </p:cNvPr>
          <p:cNvSpPr txBox="1"/>
          <p:nvPr/>
        </p:nvSpPr>
        <p:spPr>
          <a:xfrm>
            <a:off x="7765256" y="4958254"/>
            <a:ext cx="4080379" cy="636763"/>
          </a:xfrm>
          <a:prstGeom prst="rect">
            <a:avLst/>
          </a:prstGeom>
          <a:solidFill>
            <a:srgbClr val="FFFFFF"/>
          </a:solidFill>
        </p:spPr>
        <p:txBody>
          <a:bodyPr wrap="square" lIns="0" tIns="0" rIns="0" bIns="0" rtlCol="0" anchor="ctr">
            <a:noAutofit/>
          </a:bodyPr>
          <a:lstStyle/>
          <a:p>
            <a:pPr marL="377825" lvl="1" indent="-200025">
              <a:buClr>
                <a:srgbClr val="4B4B4B">
                  <a:lumMod val="100000"/>
                </a:srgbClr>
              </a:buClr>
              <a:buSzPct val="100000"/>
              <a:buFont typeface="Wingdings" panose="05000000000000000000" pitchFamily="2" charset="2"/>
              <a:buChar char="§"/>
            </a:pPr>
            <a:r>
              <a:rPr lang="en-US" sz="1000" dirty="0">
                <a:solidFill>
                  <a:srgbClr val="000000"/>
                </a:solidFill>
              </a:rPr>
              <a:t>2 risk levels decided, </a:t>
            </a:r>
            <a:r>
              <a:rPr lang="en-US" sz="1000" dirty="0" err="1">
                <a:solidFill>
                  <a:srgbClr val="FF0000"/>
                </a:solidFill>
              </a:rPr>
              <a:t>Argumente</a:t>
            </a:r>
            <a:r>
              <a:rPr lang="en-US" sz="1000" dirty="0">
                <a:solidFill>
                  <a:srgbClr val="FF0000"/>
                </a:solidFill>
              </a:rPr>
              <a:t> </a:t>
            </a:r>
            <a:r>
              <a:rPr lang="en-US" sz="1000" dirty="0" err="1">
                <a:solidFill>
                  <a:srgbClr val="FF0000"/>
                </a:solidFill>
              </a:rPr>
              <a:t>für</a:t>
            </a:r>
            <a:r>
              <a:rPr lang="en-US" sz="1000" dirty="0">
                <a:solidFill>
                  <a:srgbClr val="FF0000"/>
                </a:solidFill>
              </a:rPr>
              <a:t> </a:t>
            </a:r>
            <a:r>
              <a:rPr lang="en-US" sz="1000" dirty="0" err="1">
                <a:solidFill>
                  <a:srgbClr val="FF0000"/>
                </a:solidFill>
              </a:rPr>
              <a:t>Erweiterung</a:t>
            </a:r>
            <a:r>
              <a:rPr lang="en-US" sz="1000" dirty="0">
                <a:solidFill>
                  <a:srgbClr val="FF0000"/>
                </a:solidFill>
              </a:rPr>
              <a:t> auf 3 Level?</a:t>
            </a:r>
          </a:p>
          <a:p>
            <a:pPr marL="377825" lvl="1" indent="-200025">
              <a:buClr>
                <a:srgbClr val="4B4B4B">
                  <a:lumMod val="100000"/>
                </a:srgbClr>
              </a:buClr>
              <a:buSzPct val="100000"/>
              <a:buFont typeface="Wingdings" panose="05000000000000000000" pitchFamily="2" charset="2"/>
              <a:buChar char="§"/>
            </a:pPr>
            <a:r>
              <a:rPr lang="en-US" sz="1000" dirty="0">
                <a:solidFill>
                  <a:srgbClr val="000000"/>
                </a:solidFill>
              </a:rPr>
              <a:t>Transmission parameter to get incorporated in scoping WS</a:t>
            </a:r>
            <a:br>
              <a:rPr lang="en-US" sz="1000" dirty="0">
                <a:solidFill>
                  <a:srgbClr val="000000"/>
                </a:solidFill>
              </a:rPr>
            </a:br>
            <a:r>
              <a:rPr lang="en-US" sz="1000" dirty="0">
                <a:solidFill>
                  <a:srgbClr val="FF0000"/>
                </a:solidFill>
              </a:rPr>
              <a:t>(</a:t>
            </a:r>
            <a:r>
              <a:rPr lang="en-US" sz="1000" dirty="0" err="1">
                <a:solidFill>
                  <a:srgbClr val="FF0000"/>
                </a:solidFill>
              </a:rPr>
              <a:t>Symptombeginn</a:t>
            </a:r>
            <a:r>
              <a:rPr lang="en-US" sz="1000" dirty="0">
                <a:solidFill>
                  <a:srgbClr val="FF0000"/>
                </a:solidFill>
              </a:rPr>
              <a:t>, Symptom-Status: </a:t>
            </a:r>
            <a:r>
              <a:rPr lang="en-US" sz="1000" u="sng" dirty="0" err="1">
                <a:solidFill>
                  <a:srgbClr val="FF0000"/>
                </a:solidFill>
              </a:rPr>
              <a:t>keine</a:t>
            </a:r>
            <a:r>
              <a:rPr lang="en-US" sz="1000" dirty="0">
                <a:solidFill>
                  <a:srgbClr val="FF0000"/>
                </a:solidFill>
              </a:rPr>
              <a:t> </a:t>
            </a:r>
            <a:r>
              <a:rPr lang="en-US" sz="1000" dirty="0" err="1">
                <a:solidFill>
                  <a:srgbClr val="FF0000"/>
                </a:solidFill>
              </a:rPr>
              <a:t>Datenspende</a:t>
            </a:r>
            <a:r>
              <a:rPr lang="en-US" sz="1000" dirty="0">
                <a:solidFill>
                  <a:srgbClr val="FF0000"/>
                </a:solidFill>
              </a:rPr>
              <a:t>)</a:t>
            </a:r>
          </a:p>
        </p:txBody>
      </p:sp>
      <p:sp>
        <p:nvSpPr>
          <p:cNvPr id="127" name="Freeform 17"/>
          <p:cNvSpPr>
            <a:spLocks/>
          </p:cNvSpPr>
          <p:nvPr/>
        </p:nvSpPr>
        <p:spPr bwMode="auto">
          <a:xfrm>
            <a:off x="357353" y="5017145"/>
            <a:ext cx="281035" cy="270995"/>
          </a:xfrm>
          <a:custGeom>
            <a:avLst/>
            <a:gdLst>
              <a:gd name="T0" fmla="*/ 36 w 84"/>
              <a:gd name="T1" fmla="*/ 67 h 81"/>
              <a:gd name="T2" fmla="*/ 7 w 84"/>
              <a:gd name="T3" fmla="*/ 39 h 81"/>
              <a:gd name="T4" fmla="*/ 0 w 84"/>
              <a:gd name="T5" fmla="*/ 45 h 81"/>
              <a:gd name="T6" fmla="*/ 38 w 84"/>
              <a:gd name="T7" fmla="*/ 81 h 81"/>
              <a:gd name="T8" fmla="*/ 84 w 84"/>
              <a:gd name="T9" fmla="*/ 4 h 81"/>
              <a:gd name="T10" fmla="*/ 76 w 84"/>
              <a:gd name="T11" fmla="*/ 0 h 81"/>
              <a:gd name="T12" fmla="*/ 36 w 84"/>
              <a:gd name="T13" fmla="*/ 67 h 81"/>
            </a:gdLst>
            <a:ahLst/>
            <a:cxnLst>
              <a:cxn ang="0">
                <a:pos x="T0" y="T1"/>
              </a:cxn>
              <a:cxn ang="0">
                <a:pos x="T2" y="T3"/>
              </a:cxn>
              <a:cxn ang="0">
                <a:pos x="T4" y="T5"/>
              </a:cxn>
              <a:cxn ang="0">
                <a:pos x="T6" y="T7"/>
              </a:cxn>
              <a:cxn ang="0">
                <a:pos x="T8" y="T9"/>
              </a:cxn>
              <a:cxn ang="0">
                <a:pos x="T10" y="T11"/>
              </a:cxn>
              <a:cxn ang="0">
                <a:pos x="T12" y="T13"/>
              </a:cxn>
            </a:cxnLst>
            <a:rect l="0" t="0" r="r" b="b"/>
            <a:pathLst>
              <a:path w="84" h="81">
                <a:moveTo>
                  <a:pt x="36" y="67"/>
                </a:moveTo>
                <a:lnTo>
                  <a:pt x="7" y="39"/>
                </a:lnTo>
                <a:lnTo>
                  <a:pt x="0" y="45"/>
                </a:lnTo>
                <a:lnTo>
                  <a:pt x="38" y="81"/>
                </a:lnTo>
                <a:lnTo>
                  <a:pt x="84" y="4"/>
                </a:lnTo>
                <a:lnTo>
                  <a:pt x="76" y="0"/>
                </a:lnTo>
                <a:lnTo>
                  <a:pt x="36" y="67"/>
                </a:lnTo>
                <a:close/>
              </a:path>
            </a:pathLst>
          </a:custGeom>
          <a:solidFill>
            <a:srgbClr val="999999"/>
          </a:solidFill>
          <a:ln w="9525" cap="flat" cmpd="sng" algn="ctr">
            <a:solidFill>
              <a:srgbClr val="999999"/>
            </a:solid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p>
            <a:endParaRPr lang="en-US" dirty="0"/>
          </a:p>
        </p:txBody>
      </p:sp>
    </p:spTree>
    <p:custDataLst>
      <p:tags r:id="rId2"/>
    </p:custDataLst>
    <p:extLst>
      <p:ext uri="{BB962C8B-B14F-4D97-AF65-F5344CB8AC3E}">
        <p14:creationId xmlns:p14="http://schemas.microsoft.com/office/powerpoint/2010/main" val="26233615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3"/>
            </p:custDataLst>
            <p:extLst>
              <p:ext uri="{D42A27DB-BD31-4B8C-83A1-F6EECF244321}">
                <p14:modId xmlns:p14="http://schemas.microsoft.com/office/powerpoint/2010/main" val="1107853389"/>
              </p:ext>
            </p:extLst>
          </p:nvPr>
        </p:nvGraphicFramePr>
        <p:xfrm>
          <a:off x="2615" y="2731"/>
          <a:ext cx="1679" cy="1679"/>
        </p:xfrm>
        <a:graphic>
          <a:graphicData uri="http://schemas.openxmlformats.org/presentationml/2006/ole">
            <mc:AlternateContent xmlns:mc="http://schemas.openxmlformats.org/markup-compatibility/2006">
              <mc:Choice xmlns:v="urn:schemas-microsoft-com:vml" Requires="v">
                <p:oleObj spid="_x0000_s71683" name="think-cell Slide" r:id="rId7" imgW="352" imgH="355" progId="TCLayout.ActiveDocument.1">
                  <p:embed/>
                </p:oleObj>
              </mc:Choice>
              <mc:Fallback>
                <p:oleObj name="think-cell Slide" r:id="rId7" imgW="352" imgH="355" progId="TCLayout.ActiveDocument.1">
                  <p:embed/>
                  <p:pic>
                    <p:nvPicPr>
                      <p:cNvPr id="2" name="Object 1" hidden="1"/>
                      <p:cNvPicPr/>
                      <p:nvPr/>
                    </p:nvPicPr>
                    <p:blipFill>
                      <a:blip r:embed="rId8"/>
                      <a:stretch>
                        <a:fillRect/>
                      </a:stretch>
                    </p:blipFill>
                    <p:spPr>
                      <a:xfrm>
                        <a:off x="2615" y="2731"/>
                        <a:ext cx="1679" cy="1679"/>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xmlns="" id="{2EAB015C-3294-4682-BDAA-ADECF1E55041}"/>
              </a:ext>
            </a:extLst>
          </p:cNvPr>
          <p:cNvSpPr/>
          <p:nvPr>
            <p:custDataLst>
              <p:tags r:id="rId4"/>
            </p:custDataLst>
          </p:nvPr>
        </p:nvSpPr>
        <p:spPr>
          <a:xfrm>
            <a:off x="934" y="1050"/>
            <a:ext cx="167955" cy="1679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en-US" sz="2399" b="1" dirty="0" err="1">
              <a:latin typeface="Arial" panose="020B0604020202020204" pitchFamily="34" charset="0"/>
              <a:ea typeface="+mj-ea"/>
              <a:cs typeface="+mj-cs"/>
              <a:sym typeface="Arial" panose="020B0604020202020204" pitchFamily="34" charset="0"/>
            </a:endParaRPr>
          </a:p>
        </p:txBody>
      </p:sp>
      <p:sp>
        <p:nvSpPr>
          <p:cNvPr id="4" name="Title 3"/>
          <p:cNvSpPr>
            <a:spLocks noGrp="1"/>
          </p:cNvSpPr>
          <p:nvPr>
            <p:ph type="title"/>
          </p:nvPr>
        </p:nvSpPr>
        <p:spPr/>
        <p:txBody>
          <a:bodyPr/>
          <a:lstStyle/>
          <a:p>
            <a:r>
              <a:rPr lang="en-US" dirty="0"/>
              <a:t>Project Dashboard </a:t>
            </a:r>
            <a:r>
              <a:rPr lang="en-US" dirty="0" err="1"/>
              <a:t>RKI</a:t>
            </a:r>
            <a:r>
              <a:rPr lang="en-US" dirty="0"/>
              <a:t> and BMG – secondary </a:t>
            </a:r>
            <a:r>
              <a:rPr lang="en-US" dirty="0" err="1"/>
              <a:t>workstreams</a:t>
            </a:r>
            <a:endParaRPr lang="en-US" dirty="0"/>
          </a:p>
        </p:txBody>
      </p:sp>
      <p:sp>
        <p:nvSpPr>
          <p:cNvPr id="16" name="ee4pHeader4">
            <a:extLst>
              <a:ext uri="{FF2B5EF4-FFF2-40B4-BE49-F238E27FC236}">
                <a16:creationId xmlns:a16="http://schemas.microsoft.com/office/drawing/2014/main" xmlns="" id="{1FC3F66B-AD63-4CB8-ADE9-83D393EF9910}"/>
              </a:ext>
            </a:extLst>
          </p:cNvPr>
          <p:cNvSpPr txBox="1"/>
          <p:nvPr/>
        </p:nvSpPr>
        <p:spPr>
          <a:xfrm>
            <a:off x="317146" y="1066013"/>
            <a:ext cx="967639" cy="337350"/>
          </a:xfrm>
          <a:prstGeom prst="rect">
            <a:avLst/>
          </a:prstGeom>
          <a:noFill/>
          <a:ln cap="rnd">
            <a:noFill/>
          </a:ln>
        </p:spPr>
        <p:txBody>
          <a:bodyPr vert="horz" wrap="square" lIns="0" tIns="0" rIns="0" bIns="0" rtlCol="0" anchor="b" anchorCtr="0">
            <a:noAutofit/>
          </a:bodyPr>
          <a:lstStyle>
            <a:defPPr>
              <a:defRPr lang="en-US"/>
            </a:defPPr>
            <a:lvl4pPr marL="0" lvl="3">
              <a:defRPr sz="1600">
                <a:solidFill>
                  <a:srgbClr val="1063AD"/>
                </a:solidFill>
              </a:defRPr>
            </a:lvl4pPr>
          </a:lstStyle>
          <a:p>
            <a:pPr lvl="3"/>
            <a:r>
              <a:rPr lang="en-US" dirty="0"/>
              <a:t>RACI</a:t>
            </a:r>
          </a:p>
        </p:txBody>
      </p:sp>
      <p:cxnSp>
        <p:nvCxnSpPr>
          <p:cNvPr id="88" name="Straight Connector 87">
            <a:extLst>
              <a:ext uri="{FF2B5EF4-FFF2-40B4-BE49-F238E27FC236}">
                <a16:creationId xmlns:a16="http://schemas.microsoft.com/office/drawing/2014/main" xmlns="" id="{4E18CD7D-E042-4C81-91D4-089E8D1D19D6}"/>
              </a:ext>
            </a:extLst>
          </p:cNvPr>
          <p:cNvCxnSpPr/>
          <p:nvPr/>
        </p:nvCxnSpPr>
        <p:spPr>
          <a:xfrm>
            <a:off x="552085" y="3126774"/>
            <a:ext cx="10931676"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xmlns="" id="{399BBBF4-DF3C-4BBA-B26D-14D12D5EDB64}"/>
              </a:ext>
            </a:extLst>
          </p:cNvPr>
          <p:cNvCxnSpPr/>
          <p:nvPr/>
        </p:nvCxnSpPr>
        <p:spPr>
          <a:xfrm>
            <a:off x="552085" y="3644411"/>
            <a:ext cx="10931676"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xmlns="" id="{A9BA7152-3B9C-4FD3-92CC-8F1E0C1804E9}"/>
              </a:ext>
            </a:extLst>
          </p:cNvPr>
          <p:cNvCxnSpPr/>
          <p:nvPr/>
        </p:nvCxnSpPr>
        <p:spPr>
          <a:xfrm>
            <a:off x="552085" y="4162049"/>
            <a:ext cx="10931676"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xmlns="" id="{B918468B-DBB5-44B2-B2E5-95FF862E11FD}"/>
              </a:ext>
            </a:extLst>
          </p:cNvPr>
          <p:cNvCxnSpPr/>
          <p:nvPr/>
        </p:nvCxnSpPr>
        <p:spPr>
          <a:xfrm>
            <a:off x="552085" y="4679686"/>
            <a:ext cx="10931676"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xmlns="" id="{0E0F066E-3D82-4AE2-BA58-AD5147784BC6}"/>
              </a:ext>
            </a:extLst>
          </p:cNvPr>
          <p:cNvCxnSpPr/>
          <p:nvPr/>
        </p:nvCxnSpPr>
        <p:spPr>
          <a:xfrm>
            <a:off x="552085" y="5541353"/>
            <a:ext cx="10931676"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142" name="background" hidden="1">
            <a:extLst>
              <a:ext uri="{FF2B5EF4-FFF2-40B4-BE49-F238E27FC236}">
                <a16:creationId xmlns:a16="http://schemas.microsoft.com/office/drawing/2014/main" xmlns="" id="{325EA7A3-56EF-4213-9C63-17F118635E5A}"/>
              </a:ext>
            </a:extLst>
          </p:cNvPr>
          <p:cNvSpPr/>
          <p:nvPr/>
        </p:nvSpPr>
        <p:spPr>
          <a:xfrm>
            <a:off x="358938" y="3672737"/>
            <a:ext cx="0" cy="0"/>
          </a:xfrm>
          <a:prstGeom prst="roundRect">
            <a:avLst>
              <a:gd name="adj" fmla="val 16000"/>
            </a:avLst>
          </a:prstGeom>
          <a:solidFill>
            <a:srgbClr val="E2E2E3">
              <a:lumMod val="10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14243" tIns="76163" rIns="114243" bIns="76163" rtlCol="0" anchor="ctr">
            <a:noAutofit/>
          </a:bodyPr>
          <a:lstStyle/>
          <a:p>
            <a:pPr algn="ctr"/>
            <a:r>
              <a:rPr lang="en-US" sz="1905"/>
              <a:t>Y</a:t>
            </a:r>
            <a:endParaRPr lang="en-US" sz="1905" dirty="0" err="1"/>
          </a:p>
        </p:txBody>
      </p:sp>
      <p:sp>
        <p:nvSpPr>
          <p:cNvPr id="144" name="red" hidden="1">
            <a:extLst>
              <a:ext uri="{FF2B5EF4-FFF2-40B4-BE49-F238E27FC236}">
                <a16:creationId xmlns:a16="http://schemas.microsoft.com/office/drawing/2014/main" xmlns="" id="{5D86D7CE-9C6C-44D7-9A7B-1A57142945E2}"/>
              </a:ext>
            </a:extLst>
          </p:cNvPr>
          <p:cNvSpPr/>
          <p:nvPr/>
        </p:nvSpPr>
        <p:spPr>
          <a:xfrm>
            <a:off x="358938" y="3672737"/>
            <a:ext cx="322422" cy="322422"/>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43" tIns="76163" rIns="114243" bIns="76163" rtlCol="0" anchor="ctr">
            <a:noAutofit/>
          </a:bodyPr>
          <a:lstStyle/>
          <a:p>
            <a:pPr algn="ctr"/>
            <a:r>
              <a:rPr lang="en-US" sz="1905"/>
              <a:t>Y</a:t>
            </a:r>
            <a:endParaRPr lang="en-US" sz="1905" dirty="0" err="1"/>
          </a:p>
        </p:txBody>
      </p:sp>
      <p:sp>
        <p:nvSpPr>
          <p:cNvPr id="145" name="amber" hidden="1">
            <a:extLst>
              <a:ext uri="{FF2B5EF4-FFF2-40B4-BE49-F238E27FC236}">
                <a16:creationId xmlns:a16="http://schemas.microsoft.com/office/drawing/2014/main" xmlns="" id="{1472CDDF-CFE4-497D-8548-CC7E0A4568F7}"/>
              </a:ext>
            </a:extLst>
          </p:cNvPr>
          <p:cNvSpPr/>
          <p:nvPr/>
        </p:nvSpPr>
        <p:spPr>
          <a:xfrm>
            <a:off x="358938" y="3672737"/>
            <a:ext cx="322422" cy="322422"/>
          </a:xfrm>
          <a:prstGeom prst="ellipse">
            <a:avLst/>
          </a:prstGeom>
          <a:solidFill>
            <a:srgbClr val="D4DF33">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43" tIns="76163" rIns="114243" bIns="76163" rtlCol="0" anchor="ctr">
            <a:noAutofit/>
          </a:bodyPr>
          <a:lstStyle/>
          <a:p>
            <a:pPr algn="ctr"/>
            <a:r>
              <a:rPr lang="en-US" sz="1905"/>
              <a:t>Y</a:t>
            </a:r>
            <a:endParaRPr lang="en-US" sz="1905" dirty="0" err="1"/>
          </a:p>
        </p:txBody>
      </p:sp>
      <p:sp>
        <p:nvSpPr>
          <p:cNvPr id="146" name="green" hidden="1">
            <a:extLst>
              <a:ext uri="{FF2B5EF4-FFF2-40B4-BE49-F238E27FC236}">
                <a16:creationId xmlns:a16="http://schemas.microsoft.com/office/drawing/2014/main" xmlns="" id="{747C85CE-2338-4EA9-91B8-FC646E23D8B2}"/>
              </a:ext>
            </a:extLst>
          </p:cNvPr>
          <p:cNvSpPr/>
          <p:nvPr/>
        </p:nvSpPr>
        <p:spPr>
          <a:xfrm>
            <a:off x="358938" y="3672737"/>
            <a:ext cx="322422" cy="322422"/>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43" tIns="76163" rIns="114243" bIns="76163" rtlCol="0" anchor="ctr">
            <a:noAutofit/>
          </a:bodyPr>
          <a:lstStyle/>
          <a:p>
            <a:pPr algn="ctr"/>
            <a:r>
              <a:rPr lang="en-US" sz="1905"/>
              <a:t>Y</a:t>
            </a:r>
            <a:endParaRPr lang="en-US" sz="1905" dirty="0" err="1"/>
          </a:p>
        </p:txBody>
      </p:sp>
      <p:sp>
        <p:nvSpPr>
          <p:cNvPr id="255" name="background" hidden="1">
            <a:extLst>
              <a:ext uri="{FF2B5EF4-FFF2-40B4-BE49-F238E27FC236}">
                <a16:creationId xmlns:a16="http://schemas.microsoft.com/office/drawing/2014/main" xmlns="" id="{C8BD74CA-5486-4F24-AF31-EAB8B189DA90}"/>
              </a:ext>
            </a:extLst>
          </p:cNvPr>
          <p:cNvSpPr/>
          <p:nvPr/>
        </p:nvSpPr>
        <p:spPr>
          <a:xfrm>
            <a:off x="375179" y="4728827"/>
            <a:ext cx="0" cy="0"/>
          </a:xfrm>
          <a:prstGeom prst="roundRect">
            <a:avLst>
              <a:gd name="adj" fmla="val 16000"/>
            </a:avLst>
          </a:prstGeom>
          <a:solidFill>
            <a:srgbClr val="E2E2E3">
              <a:lumMod val="10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257" name="red" hidden="1">
            <a:extLst>
              <a:ext uri="{FF2B5EF4-FFF2-40B4-BE49-F238E27FC236}">
                <a16:creationId xmlns:a16="http://schemas.microsoft.com/office/drawing/2014/main" xmlns="" id="{5E5742FD-7316-4D3F-B4E4-BB9D05C5B928}"/>
              </a:ext>
            </a:extLst>
          </p:cNvPr>
          <p:cNvSpPr/>
          <p:nvPr/>
        </p:nvSpPr>
        <p:spPr>
          <a:xfrm>
            <a:off x="375179" y="4728827"/>
            <a:ext cx="293156" cy="293156"/>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258" name="amber" hidden="1">
            <a:extLst>
              <a:ext uri="{FF2B5EF4-FFF2-40B4-BE49-F238E27FC236}">
                <a16:creationId xmlns:a16="http://schemas.microsoft.com/office/drawing/2014/main" xmlns="" id="{878B9B39-6A3E-4886-9176-7E0C0F6ECF9B}"/>
              </a:ext>
            </a:extLst>
          </p:cNvPr>
          <p:cNvSpPr/>
          <p:nvPr/>
        </p:nvSpPr>
        <p:spPr>
          <a:xfrm>
            <a:off x="375179" y="4728827"/>
            <a:ext cx="293156" cy="293156"/>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259" name="green" hidden="1">
            <a:extLst>
              <a:ext uri="{FF2B5EF4-FFF2-40B4-BE49-F238E27FC236}">
                <a16:creationId xmlns:a16="http://schemas.microsoft.com/office/drawing/2014/main" xmlns="" id="{EB56186C-4793-450B-B9D2-46EB397DABAC}"/>
              </a:ext>
            </a:extLst>
          </p:cNvPr>
          <p:cNvSpPr/>
          <p:nvPr/>
        </p:nvSpPr>
        <p:spPr>
          <a:xfrm>
            <a:off x="375179" y="4728827"/>
            <a:ext cx="293156" cy="293156"/>
          </a:xfrm>
          <a:prstGeom prst="ellipse">
            <a:avLst/>
          </a:prstGeom>
          <a:solidFill>
            <a:srgbClr val="29BA74">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152" name="Rectangle 151">
            <a:extLst>
              <a:ext uri="{FF2B5EF4-FFF2-40B4-BE49-F238E27FC236}">
                <a16:creationId xmlns:a16="http://schemas.microsoft.com/office/drawing/2014/main" xmlns="" id="{FEA1DD81-5F58-49ED-8466-CA1DB4ACB62E}"/>
              </a:ext>
            </a:extLst>
          </p:cNvPr>
          <p:cNvSpPr/>
          <p:nvPr/>
        </p:nvSpPr>
        <p:spPr>
          <a:xfrm>
            <a:off x="9799605" y="419657"/>
            <a:ext cx="1684156" cy="200719"/>
          </a:xfrm>
          <a:prstGeom prst="rect">
            <a:avLst/>
          </a:prstGeom>
          <a:solidFill>
            <a:srgbClr val="1063AD"/>
          </a:solidFill>
          <a:ln>
            <a:noFill/>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lstStyle/>
          <a:p>
            <a:pPr algn="ctr"/>
            <a:r>
              <a:rPr lang="en-US" sz="1200" i="1" dirty="0"/>
              <a:t>Status </a:t>
            </a:r>
            <a:r>
              <a:rPr lang="en-US" sz="1200" i="1" dirty="0" smtClean="0"/>
              <a:t>11 </a:t>
            </a:r>
            <a:r>
              <a:rPr lang="en-US" sz="1200" i="1" dirty="0"/>
              <a:t>May </a:t>
            </a:r>
            <a:r>
              <a:rPr lang="en-US" sz="1200" i="1" dirty="0"/>
              <a:t>9</a:t>
            </a:r>
            <a:r>
              <a:rPr lang="en-US" sz="1200" i="1" dirty="0" smtClean="0"/>
              <a:t>:45</a:t>
            </a:r>
            <a:endParaRPr lang="en-US" sz="1200" i="1" dirty="0"/>
          </a:p>
        </p:txBody>
      </p:sp>
      <p:sp>
        <p:nvSpPr>
          <p:cNvPr id="130" name="background" hidden="1">
            <a:extLst>
              <a:ext uri="{FF2B5EF4-FFF2-40B4-BE49-F238E27FC236}">
                <a16:creationId xmlns:a16="http://schemas.microsoft.com/office/drawing/2014/main" xmlns="" id="{1E4FBDB7-D2F8-40DD-AD56-674707669735}"/>
              </a:ext>
            </a:extLst>
          </p:cNvPr>
          <p:cNvSpPr/>
          <p:nvPr/>
        </p:nvSpPr>
        <p:spPr>
          <a:xfrm>
            <a:off x="375179" y="2652136"/>
            <a:ext cx="0" cy="0"/>
          </a:xfrm>
          <a:prstGeom prst="roundRect">
            <a:avLst>
              <a:gd name="adj" fmla="val 16000"/>
            </a:avLst>
          </a:prstGeom>
          <a:solidFill>
            <a:srgbClr val="E2E2E3">
              <a:lumMod val="10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0"/>
              <a:t>G</a:t>
            </a:r>
            <a:endParaRPr lang="en-US" sz="1900" dirty="0" err="1"/>
          </a:p>
        </p:txBody>
      </p:sp>
      <p:sp>
        <p:nvSpPr>
          <p:cNvPr id="132" name="red" hidden="1">
            <a:extLst>
              <a:ext uri="{FF2B5EF4-FFF2-40B4-BE49-F238E27FC236}">
                <a16:creationId xmlns:a16="http://schemas.microsoft.com/office/drawing/2014/main" xmlns="" id="{9D426E5C-65FA-48A5-8B8D-D0330496B28A}"/>
              </a:ext>
            </a:extLst>
          </p:cNvPr>
          <p:cNvSpPr/>
          <p:nvPr/>
        </p:nvSpPr>
        <p:spPr>
          <a:xfrm>
            <a:off x="375179" y="2652136"/>
            <a:ext cx="293156" cy="293156"/>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0"/>
              <a:t>G</a:t>
            </a:r>
            <a:endParaRPr lang="en-US" sz="1900" dirty="0" err="1"/>
          </a:p>
        </p:txBody>
      </p:sp>
      <p:sp>
        <p:nvSpPr>
          <p:cNvPr id="133" name="amber" hidden="1">
            <a:extLst>
              <a:ext uri="{FF2B5EF4-FFF2-40B4-BE49-F238E27FC236}">
                <a16:creationId xmlns:a16="http://schemas.microsoft.com/office/drawing/2014/main" xmlns="" id="{85E831F1-DAB2-4A41-9CDE-17109E719D57}"/>
              </a:ext>
            </a:extLst>
          </p:cNvPr>
          <p:cNvSpPr/>
          <p:nvPr/>
        </p:nvSpPr>
        <p:spPr>
          <a:xfrm>
            <a:off x="375179" y="2652136"/>
            <a:ext cx="293156" cy="293156"/>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0"/>
              <a:t>G</a:t>
            </a:r>
            <a:endParaRPr lang="en-US" sz="1900" dirty="0" err="1"/>
          </a:p>
        </p:txBody>
      </p:sp>
      <p:sp>
        <p:nvSpPr>
          <p:cNvPr id="134" name="green" hidden="1">
            <a:extLst>
              <a:ext uri="{FF2B5EF4-FFF2-40B4-BE49-F238E27FC236}">
                <a16:creationId xmlns:a16="http://schemas.microsoft.com/office/drawing/2014/main" xmlns="" id="{45F34548-82D0-4711-B224-8C6E9402038D}"/>
              </a:ext>
            </a:extLst>
          </p:cNvPr>
          <p:cNvSpPr/>
          <p:nvPr/>
        </p:nvSpPr>
        <p:spPr>
          <a:xfrm>
            <a:off x="375179" y="2652136"/>
            <a:ext cx="293156" cy="293156"/>
          </a:xfrm>
          <a:prstGeom prst="ellipse">
            <a:avLst/>
          </a:prstGeom>
          <a:solidFill>
            <a:srgbClr val="29BA74">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0"/>
              <a:t>G</a:t>
            </a:r>
            <a:endParaRPr lang="en-US" sz="1900" dirty="0" err="1"/>
          </a:p>
        </p:txBody>
      </p:sp>
      <p:sp>
        <p:nvSpPr>
          <p:cNvPr id="174" name="background" hidden="1">
            <a:extLst>
              <a:ext uri="{FF2B5EF4-FFF2-40B4-BE49-F238E27FC236}">
                <a16:creationId xmlns:a16="http://schemas.microsoft.com/office/drawing/2014/main" xmlns="" id="{AB71F933-1747-430C-895D-D81117324D56}"/>
              </a:ext>
            </a:extLst>
          </p:cNvPr>
          <p:cNvSpPr/>
          <p:nvPr/>
        </p:nvSpPr>
        <p:spPr>
          <a:xfrm>
            <a:off x="10966740" y="3155105"/>
            <a:ext cx="0" cy="0"/>
          </a:xfrm>
          <a:prstGeom prst="roundRect">
            <a:avLst>
              <a:gd name="adj" fmla="val 16000"/>
            </a:avLst>
          </a:prstGeom>
          <a:solidFill>
            <a:srgbClr val="E2E2E3">
              <a:lumMod val="10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196" name="background" hidden="1">
            <a:extLst>
              <a:ext uri="{FF2B5EF4-FFF2-40B4-BE49-F238E27FC236}">
                <a16:creationId xmlns:a16="http://schemas.microsoft.com/office/drawing/2014/main" xmlns="" id="{49D91666-9E1E-48A6-ABD2-720D410AAE8A}"/>
              </a:ext>
            </a:extLst>
          </p:cNvPr>
          <p:cNvSpPr/>
          <p:nvPr/>
        </p:nvSpPr>
        <p:spPr>
          <a:xfrm>
            <a:off x="375179" y="3169764"/>
            <a:ext cx="0" cy="0"/>
          </a:xfrm>
          <a:prstGeom prst="roundRect">
            <a:avLst>
              <a:gd name="adj" fmla="val 16000"/>
            </a:avLst>
          </a:prstGeom>
          <a:solidFill>
            <a:srgbClr val="E2E2E3">
              <a:lumMod val="10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198" name="red" hidden="1">
            <a:extLst>
              <a:ext uri="{FF2B5EF4-FFF2-40B4-BE49-F238E27FC236}">
                <a16:creationId xmlns:a16="http://schemas.microsoft.com/office/drawing/2014/main" xmlns="" id="{D6737E6E-2C46-47C1-881E-9C56BFE9432A}"/>
              </a:ext>
            </a:extLst>
          </p:cNvPr>
          <p:cNvSpPr/>
          <p:nvPr/>
        </p:nvSpPr>
        <p:spPr>
          <a:xfrm>
            <a:off x="375179" y="3169764"/>
            <a:ext cx="293156" cy="293156"/>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199" name="amber" hidden="1">
            <a:extLst>
              <a:ext uri="{FF2B5EF4-FFF2-40B4-BE49-F238E27FC236}">
                <a16:creationId xmlns:a16="http://schemas.microsoft.com/office/drawing/2014/main" xmlns="" id="{B15D149C-46B2-4317-B9A9-537A73DF67D9}"/>
              </a:ext>
            </a:extLst>
          </p:cNvPr>
          <p:cNvSpPr/>
          <p:nvPr/>
        </p:nvSpPr>
        <p:spPr>
          <a:xfrm>
            <a:off x="375179" y="3169764"/>
            <a:ext cx="293156" cy="293156"/>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200" name="green" hidden="1">
            <a:extLst>
              <a:ext uri="{FF2B5EF4-FFF2-40B4-BE49-F238E27FC236}">
                <a16:creationId xmlns:a16="http://schemas.microsoft.com/office/drawing/2014/main" xmlns="" id="{8E49FC71-3770-4F82-9427-BE99FA087E93}"/>
              </a:ext>
            </a:extLst>
          </p:cNvPr>
          <p:cNvSpPr/>
          <p:nvPr/>
        </p:nvSpPr>
        <p:spPr>
          <a:xfrm>
            <a:off x="375179" y="3169764"/>
            <a:ext cx="293156" cy="293156"/>
          </a:xfrm>
          <a:prstGeom prst="ellipse">
            <a:avLst/>
          </a:prstGeom>
          <a:solidFill>
            <a:srgbClr val="29BA74">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176" name="red" hidden="1">
            <a:extLst>
              <a:ext uri="{FF2B5EF4-FFF2-40B4-BE49-F238E27FC236}">
                <a16:creationId xmlns:a16="http://schemas.microsoft.com/office/drawing/2014/main" xmlns="" id="{F19BD489-13F9-4499-B98D-9BBE218B919F}"/>
              </a:ext>
            </a:extLst>
          </p:cNvPr>
          <p:cNvSpPr/>
          <p:nvPr/>
        </p:nvSpPr>
        <p:spPr>
          <a:xfrm>
            <a:off x="10966740" y="3155105"/>
            <a:ext cx="322472" cy="322472"/>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177" name="amber" hidden="1">
            <a:extLst>
              <a:ext uri="{FF2B5EF4-FFF2-40B4-BE49-F238E27FC236}">
                <a16:creationId xmlns:a16="http://schemas.microsoft.com/office/drawing/2014/main" xmlns="" id="{7DD42B1C-4B7A-48B1-96CF-F6892CDB28C4}"/>
              </a:ext>
            </a:extLst>
          </p:cNvPr>
          <p:cNvSpPr/>
          <p:nvPr/>
        </p:nvSpPr>
        <p:spPr>
          <a:xfrm>
            <a:off x="10966740" y="3155105"/>
            <a:ext cx="322472" cy="322472"/>
          </a:xfrm>
          <a:prstGeom prst="ellipse">
            <a:avLst/>
          </a:prstGeom>
          <a:solidFill>
            <a:srgbClr val="D4DF33">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178" name="green" hidden="1">
            <a:extLst>
              <a:ext uri="{FF2B5EF4-FFF2-40B4-BE49-F238E27FC236}">
                <a16:creationId xmlns:a16="http://schemas.microsoft.com/office/drawing/2014/main" xmlns="" id="{A16B1AF3-EF5B-457A-85D2-6B49F0D2C664}"/>
              </a:ext>
            </a:extLst>
          </p:cNvPr>
          <p:cNvSpPr/>
          <p:nvPr/>
        </p:nvSpPr>
        <p:spPr>
          <a:xfrm>
            <a:off x="10966740" y="3155105"/>
            <a:ext cx="322472" cy="322472"/>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158" name="background" hidden="1">
            <a:extLst>
              <a:ext uri="{FF2B5EF4-FFF2-40B4-BE49-F238E27FC236}">
                <a16:creationId xmlns:a16="http://schemas.microsoft.com/office/drawing/2014/main" xmlns="" id="{D9456342-CB3F-48C9-975F-C35E96D78235}"/>
              </a:ext>
            </a:extLst>
          </p:cNvPr>
          <p:cNvSpPr/>
          <p:nvPr/>
        </p:nvSpPr>
        <p:spPr>
          <a:xfrm>
            <a:off x="358938" y="4190373"/>
            <a:ext cx="0" cy="0"/>
          </a:xfrm>
          <a:prstGeom prst="roundRect">
            <a:avLst>
              <a:gd name="adj" fmla="val 16000"/>
            </a:avLst>
          </a:prstGeom>
          <a:solidFill>
            <a:srgbClr val="E2E2E3">
              <a:lumMod val="10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14243" tIns="76163" rIns="114243" bIns="76163" rtlCol="0" anchor="ctr">
            <a:noAutofit/>
          </a:bodyPr>
          <a:lstStyle/>
          <a:p>
            <a:pPr algn="ctr"/>
            <a:r>
              <a:rPr lang="en-US" sz="1905"/>
              <a:t>G</a:t>
            </a:r>
            <a:endParaRPr lang="en-US" sz="1905" dirty="0" err="1"/>
          </a:p>
        </p:txBody>
      </p:sp>
      <p:sp>
        <p:nvSpPr>
          <p:cNvPr id="173" name="red" hidden="1">
            <a:extLst>
              <a:ext uri="{FF2B5EF4-FFF2-40B4-BE49-F238E27FC236}">
                <a16:creationId xmlns:a16="http://schemas.microsoft.com/office/drawing/2014/main" xmlns="" id="{A03C8BBF-EA7E-4ABF-BA2B-E80EC34A20A4}"/>
              </a:ext>
            </a:extLst>
          </p:cNvPr>
          <p:cNvSpPr/>
          <p:nvPr/>
        </p:nvSpPr>
        <p:spPr>
          <a:xfrm>
            <a:off x="358938" y="4190373"/>
            <a:ext cx="322422" cy="322422"/>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43" tIns="76163" rIns="114243" bIns="76163" rtlCol="0" anchor="ctr">
            <a:noAutofit/>
          </a:bodyPr>
          <a:lstStyle/>
          <a:p>
            <a:pPr algn="ctr"/>
            <a:r>
              <a:rPr lang="en-US" sz="1905"/>
              <a:t>G</a:t>
            </a:r>
            <a:endParaRPr lang="en-US" sz="1905" dirty="0" err="1"/>
          </a:p>
        </p:txBody>
      </p:sp>
      <p:sp>
        <p:nvSpPr>
          <p:cNvPr id="201" name="amber" hidden="1">
            <a:extLst>
              <a:ext uri="{FF2B5EF4-FFF2-40B4-BE49-F238E27FC236}">
                <a16:creationId xmlns:a16="http://schemas.microsoft.com/office/drawing/2014/main" xmlns="" id="{BB5E8C0C-0C3F-4140-973B-95F96E2E5823}"/>
              </a:ext>
            </a:extLst>
          </p:cNvPr>
          <p:cNvSpPr/>
          <p:nvPr/>
        </p:nvSpPr>
        <p:spPr>
          <a:xfrm>
            <a:off x="358938" y="4190373"/>
            <a:ext cx="322422" cy="322422"/>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43" tIns="76163" rIns="114243" bIns="76163" rtlCol="0" anchor="ctr">
            <a:noAutofit/>
          </a:bodyPr>
          <a:lstStyle/>
          <a:p>
            <a:pPr algn="ctr"/>
            <a:r>
              <a:rPr lang="en-US" sz="1905"/>
              <a:t>G</a:t>
            </a:r>
            <a:endParaRPr lang="en-US" sz="1905" dirty="0" err="1"/>
          </a:p>
        </p:txBody>
      </p:sp>
      <p:sp>
        <p:nvSpPr>
          <p:cNvPr id="202" name="green" hidden="1">
            <a:extLst>
              <a:ext uri="{FF2B5EF4-FFF2-40B4-BE49-F238E27FC236}">
                <a16:creationId xmlns:a16="http://schemas.microsoft.com/office/drawing/2014/main" xmlns="" id="{5F561394-9315-48A3-928C-3DDB9ACF048D}"/>
              </a:ext>
            </a:extLst>
          </p:cNvPr>
          <p:cNvSpPr/>
          <p:nvPr/>
        </p:nvSpPr>
        <p:spPr>
          <a:xfrm>
            <a:off x="358938" y="4190373"/>
            <a:ext cx="322422" cy="322422"/>
          </a:xfrm>
          <a:prstGeom prst="ellipse">
            <a:avLst/>
          </a:prstGeom>
          <a:solidFill>
            <a:srgbClr val="29BA74">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43" tIns="76163" rIns="114243" bIns="76163" rtlCol="0" anchor="ctr">
            <a:noAutofit/>
          </a:bodyPr>
          <a:lstStyle/>
          <a:p>
            <a:pPr algn="ctr"/>
            <a:r>
              <a:rPr lang="en-US" sz="1905"/>
              <a:t>G</a:t>
            </a:r>
            <a:endParaRPr lang="en-US" sz="1905" dirty="0" err="1"/>
          </a:p>
        </p:txBody>
      </p:sp>
      <p:sp>
        <p:nvSpPr>
          <p:cNvPr id="261" name="background" hidden="1">
            <a:extLst>
              <a:ext uri="{FF2B5EF4-FFF2-40B4-BE49-F238E27FC236}">
                <a16:creationId xmlns:a16="http://schemas.microsoft.com/office/drawing/2014/main" xmlns="" id="{D8EB4879-59A5-4EE8-9F3B-0EA5717194DA}"/>
              </a:ext>
            </a:extLst>
          </p:cNvPr>
          <p:cNvSpPr/>
          <p:nvPr/>
        </p:nvSpPr>
        <p:spPr>
          <a:xfrm>
            <a:off x="375179" y="5240308"/>
            <a:ext cx="0" cy="0"/>
          </a:xfrm>
          <a:prstGeom prst="roundRect">
            <a:avLst>
              <a:gd name="adj" fmla="val 16000"/>
            </a:avLst>
          </a:prstGeom>
          <a:solidFill>
            <a:srgbClr val="E2E2E3">
              <a:lumMod val="10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263" name="red" hidden="1">
            <a:extLst>
              <a:ext uri="{FF2B5EF4-FFF2-40B4-BE49-F238E27FC236}">
                <a16:creationId xmlns:a16="http://schemas.microsoft.com/office/drawing/2014/main" xmlns="" id="{258C0B91-628E-4F95-B071-5D94CBC3961F}"/>
              </a:ext>
            </a:extLst>
          </p:cNvPr>
          <p:cNvSpPr/>
          <p:nvPr/>
        </p:nvSpPr>
        <p:spPr>
          <a:xfrm>
            <a:off x="375179" y="5240308"/>
            <a:ext cx="293156" cy="293156"/>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264" name="amber" hidden="1">
            <a:extLst>
              <a:ext uri="{FF2B5EF4-FFF2-40B4-BE49-F238E27FC236}">
                <a16:creationId xmlns:a16="http://schemas.microsoft.com/office/drawing/2014/main" xmlns="" id="{9B44C0C3-0F92-48A6-AB96-815A99DB0B4A}"/>
              </a:ext>
            </a:extLst>
          </p:cNvPr>
          <p:cNvSpPr/>
          <p:nvPr/>
        </p:nvSpPr>
        <p:spPr>
          <a:xfrm>
            <a:off x="375179" y="5240308"/>
            <a:ext cx="293156" cy="293156"/>
          </a:xfrm>
          <a:prstGeom prst="ellipse">
            <a:avLst/>
          </a:prstGeom>
          <a:solidFill>
            <a:srgbClr val="D4DF33">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265" name="green" hidden="1">
            <a:extLst>
              <a:ext uri="{FF2B5EF4-FFF2-40B4-BE49-F238E27FC236}">
                <a16:creationId xmlns:a16="http://schemas.microsoft.com/office/drawing/2014/main" xmlns="" id="{8D096D49-2BBE-4C0B-852E-E3241A0FE2B7}"/>
              </a:ext>
            </a:extLst>
          </p:cNvPr>
          <p:cNvSpPr/>
          <p:nvPr/>
        </p:nvSpPr>
        <p:spPr>
          <a:xfrm>
            <a:off x="375179" y="5240308"/>
            <a:ext cx="293156" cy="293156"/>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163" name="background" hidden="1">
            <a:extLst>
              <a:ext uri="{FF2B5EF4-FFF2-40B4-BE49-F238E27FC236}">
                <a16:creationId xmlns:a16="http://schemas.microsoft.com/office/drawing/2014/main" xmlns="" id="{9D7DC973-C5F7-44B9-AA49-4A082FF9C19D}"/>
              </a:ext>
            </a:extLst>
          </p:cNvPr>
          <p:cNvSpPr/>
          <p:nvPr/>
        </p:nvSpPr>
        <p:spPr>
          <a:xfrm>
            <a:off x="375179" y="1610702"/>
            <a:ext cx="0" cy="0"/>
          </a:xfrm>
          <a:prstGeom prst="roundRect">
            <a:avLst>
              <a:gd name="adj" fmla="val 16000"/>
            </a:avLst>
          </a:prstGeom>
          <a:solidFill>
            <a:srgbClr val="E2E2E3">
              <a:lumMod val="10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138" name="single">
            <a:extLst>
              <a:ext uri="{FF2B5EF4-FFF2-40B4-BE49-F238E27FC236}">
                <a16:creationId xmlns:a16="http://schemas.microsoft.com/office/drawing/2014/main" xmlns="" id="{25258A4C-6E0F-4D0F-9E2E-91350C2517E3}"/>
              </a:ext>
            </a:extLst>
          </p:cNvPr>
          <p:cNvSpPr/>
          <p:nvPr/>
        </p:nvSpPr>
        <p:spPr>
          <a:xfrm>
            <a:off x="468050" y="2715222"/>
            <a:ext cx="293156" cy="293156"/>
          </a:xfrm>
          <a:prstGeom prst="ellipse">
            <a:avLst/>
          </a:prstGeom>
          <a:solidFill>
            <a:srgbClr val="008FD3"/>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2" tIns="45706" rIns="91412" bIns="45706" numCol="1" spcCol="0" rtlCol="0" fromWordArt="0" anchor="ctr" anchorCtr="0" forceAA="0" compatLnSpc="1">
            <a:prstTxWarp prst="textNoShape">
              <a:avLst/>
            </a:prstTxWarp>
            <a:noAutofit/>
          </a:bodyPr>
          <a:lstStyle/>
          <a:p>
            <a:pPr algn="ctr"/>
            <a:r>
              <a:rPr lang="en-US" sz="1200" dirty="0">
                <a:solidFill>
                  <a:srgbClr val="FFFFFF"/>
                </a:solidFill>
              </a:rPr>
              <a:t>I</a:t>
            </a:r>
          </a:p>
        </p:txBody>
      </p:sp>
      <p:sp>
        <p:nvSpPr>
          <p:cNvPr id="165" name="red" hidden="1">
            <a:extLst>
              <a:ext uri="{FF2B5EF4-FFF2-40B4-BE49-F238E27FC236}">
                <a16:creationId xmlns:a16="http://schemas.microsoft.com/office/drawing/2014/main" xmlns="" id="{636AA54A-90AA-4D55-9733-9385A7E6D35D}"/>
              </a:ext>
            </a:extLst>
          </p:cNvPr>
          <p:cNvSpPr/>
          <p:nvPr/>
        </p:nvSpPr>
        <p:spPr>
          <a:xfrm>
            <a:off x="375179" y="1610702"/>
            <a:ext cx="293156" cy="293156"/>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166" name="amber" hidden="1">
            <a:extLst>
              <a:ext uri="{FF2B5EF4-FFF2-40B4-BE49-F238E27FC236}">
                <a16:creationId xmlns:a16="http://schemas.microsoft.com/office/drawing/2014/main" xmlns="" id="{A44B85C2-6497-4D3C-B606-BFCABD8D2657}"/>
              </a:ext>
            </a:extLst>
          </p:cNvPr>
          <p:cNvSpPr/>
          <p:nvPr/>
        </p:nvSpPr>
        <p:spPr>
          <a:xfrm>
            <a:off x="375179" y="1610702"/>
            <a:ext cx="293156" cy="293156"/>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167" name="green" hidden="1">
            <a:extLst>
              <a:ext uri="{FF2B5EF4-FFF2-40B4-BE49-F238E27FC236}">
                <a16:creationId xmlns:a16="http://schemas.microsoft.com/office/drawing/2014/main" xmlns="" id="{BF619E06-FC4A-490A-B09D-D4B6D8D1C5CA}"/>
              </a:ext>
            </a:extLst>
          </p:cNvPr>
          <p:cNvSpPr/>
          <p:nvPr/>
        </p:nvSpPr>
        <p:spPr>
          <a:xfrm>
            <a:off x="375179" y="1610702"/>
            <a:ext cx="293156" cy="293156"/>
          </a:xfrm>
          <a:prstGeom prst="ellipse">
            <a:avLst/>
          </a:prstGeom>
          <a:solidFill>
            <a:srgbClr val="29BA74">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61" tIns="76175" rIns="114261" bIns="76175" rtlCol="0" anchor="ctr">
            <a:noAutofit/>
          </a:bodyPr>
          <a:lstStyle/>
          <a:p>
            <a:pPr algn="ctr"/>
            <a:r>
              <a:rPr lang="en-US" sz="1905"/>
              <a:t>G</a:t>
            </a:r>
            <a:endParaRPr lang="en-US" sz="1905" dirty="0" err="1"/>
          </a:p>
        </p:txBody>
      </p:sp>
      <p:sp>
        <p:nvSpPr>
          <p:cNvPr id="207" name="Rectangle 206">
            <a:extLst>
              <a:ext uri="{FF2B5EF4-FFF2-40B4-BE49-F238E27FC236}">
                <a16:creationId xmlns:a16="http://schemas.microsoft.com/office/drawing/2014/main" xmlns="" id="{D6F34677-1747-4598-9B77-0CD312F4DBF9}"/>
              </a:ext>
            </a:extLst>
          </p:cNvPr>
          <p:cNvSpPr/>
          <p:nvPr/>
        </p:nvSpPr>
        <p:spPr bwMode="gray">
          <a:xfrm>
            <a:off x="2572007" y="6439327"/>
            <a:ext cx="1930248" cy="177707"/>
          </a:xfrm>
          <a:prstGeom prst="rect">
            <a:avLst/>
          </a:prstGeom>
          <a:solidFill>
            <a:srgbClr val="DDDDDD"/>
          </a:solidFill>
          <a:ln w="25400" algn="ctr">
            <a:noFill/>
            <a:miter lim="800000"/>
            <a:headEnd/>
            <a:tailEnd/>
          </a:ln>
        </p:spPr>
        <p:txBody>
          <a:bodyPr lIns="90000" tIns="72000" rIns="90000" bIns="72000" rtlCol="0" anchor="ctr"/>
          <a:lstStyle/>
          <a:p>
            <a:pPr marR="0" algn="ctr" defTabSz="914400" eaLnBrk="1" fontAlgn="base" latinLnBrk="0" hangingPunct="1">
              <a:lnSpc>
                <a:spcPct val="100000"/>
              </a:lnSpc>
              <a:spcAft>
                <a:spcPct val="0"/>
              </a:spcAft>
              <a:buClr>
                <a:srgbClr val="F0AB00"/>
              </a:buClr>
              <a:buSzPct val="80000"/>
              <a:tabLst/>
            </a:pPr>
            <a:r>
              <a:rPr lang="en-US" sz="1000" i="1" kern="0" dirty="0">
                <a:solidFill>
                  <a:srgbClr val="575757"/>
                </a:solidFill>
                <a:ea typeface="Arial Unicode MS" pitchFamily="34" charset="-128"/>
                <a:cs typeface="Arial Unicode MS" pitchFamily="34" charset="-128"/>
              </a:rPr>
              <a:t>No immediate involvement</a:t>
            </a:r>
            <a:endParaRPr kumimoji="0" lang="en-US" sz="1000" b="0" i="1" u="none" strike="noStrike" kern="0" cap="none" spc="0" normalizeH="0" baseline="0" noProof="0" dirty="0">
              <a:ln>
                <a:noFill/>
              </a:ln>
              <a:solidFill>
                <a:srgbClr val="575757"/>
              </a:solidFill>
              <a:effectLst/>
              <a:uLnTx/>
              <a:uFillTx/>
              <a:ea typeface="Arial Unicode MS" pitchFamily="34" charset="-128"/>
              <a:cs typeface="Arial Unicode MS" pitchFamily="34" charset="-128"/>
            </a:endParaRPr>
          </a:p>
        </p:txBody>
      </p:sp>
      <p:sp>
        <p:nvSpPr>
          <p:cNvPr id="208" name="Rectangle 207">
            <a:extLst>
              <a:ext uri="{FF2B5EF4-FFF2-40B4-BE49-F238E27FC236}">
                <a16:creationId xmlns:a16="http://schemas.microsoft.com/office/drawing/2014/main" xmlns="" id="{5EE4F88C-3997-4114-8372-51280AC60B28}"/>
              </a:ext>
            </a:extLst>
          </p:cNvPr>
          <p:cNvSpPr/>
          <p:nvPr/>
        </p:nvSpPr>
        <p:spPr>
          <a:xfrm>
            <a:off x="1621631" y="6439327"/>
            <a:ext cx="968326" cy="177707"/>
          </a:xfrm>
          <a:prstGeom prst="rect">
            <a:avLst/>
          </a:prstGeom>
          <a:solidFill>
            <a:srgbClr val="1063A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ctr"/>
            <a:r>
              <a:rPr lang="en-US" sz="1000" i="1" dirty="0"/>
              <a:t>Date last update</a:t>
            </a:r>
          </a:p>
        </p:txBody>
      </p:sp>
      <p:sp>
        <p:nvSpPr>
          <p:cNvPr id="11" name="ee4pHeader1">
            <a:extLst>
              <a:ext uri="{FF2B5EF4-FFF2-40B4-BE49-F238E27FC236}">
                <a16:creationId xmlns:a16="http://schemas.microsoft.com/office/drawing/2014/main" xmlns="" id="{810CF315-413E-4910-B9E1-6D1C7DA249EC}"/>
              </a:ext>
            </a:extLst>
          </p:cNvPr>
          <p:cNvSpPr txBox="1"/>
          <p:nvPr/>
        </p:nvSpPr>
        <p:spPr>
          <a:xfrm>
            <a:off x="936670" y="1032278"/>
            <a:ext cx="1925703" cy="371085"/>
          </a:xfrm>
          <a:prstGeom prst="rect">
            <a:avLst/>
          </a:prstGeom>
          <a:noFill/>
          <a:ln cap="rnd">
            <a:noFill/>
          </a:ln>
        </p:spPr>
        <p:txBody>
          <a:bodyPr vert="horz" wrap="square" lIns="0" tIns="0" rIns="0" bIns="0" rtlCol="0" anchor="b" anchorCtr="0">
            <a:noAutofit/>
          </a:bodyPr>
          <a:lstStyle/>
          <a:p>
            <a:pPr marL="0" lvl="3"/>
            <a:r>
              <a:rPr lang="en-US" sz="1600" dirty="0" err="1">
                <a:solidFill>
                  <a:srgbClr val="1063AD"/>
                </a:solidFill>
              </a:rPr>
              <a:t>Workstream</a:t>
            </a:r>
            <a:r>
              <a:rPr lang="en-US" sz="1600" dirty="0">
                <a:solidFill>
                  <a:srgbClr val="1063AD"/>
                </a:solidFill>
              </a:rPr>
              <a:t> </a:t>
            </a:r>
            <a:r>
              <a:rPr lang="en-US" sz="1200" dirty="0">
                <a:solidFill>
                  <a:srgbClr val="999999"/>
                </a:solidFill>
              </a:rPr>
              <a:t>(incl. lead)</a:t>
            </a:r>
          </a:p>
        </p:txBody>
      </p:sp>
      <p:sp>
        <p:nvSpPr>
          <p:cNvPr id="136" name="TextBox 135">
            <a:extLst>
              <a:ext uri="{FF2B5EF4-FFF2-40B4-BE49-F238E27FC236}">
                <a16:creationId xmlns:a16="http://schemas.microsoft.com/office/drawing/2014/main" xmlns="" id="{A556097C-E88A-4619-AF39-7517A8C0B00F}"/>
              </a:ext>
            </a:extLst>
          </p:cNvPr>
          <p:cNvSpPr txBox="1"/>
          <p:nvPr/>
        </p:nvSpPr>
        <p:spPr>
          <a:xfrm>
            <a:off x="936670" y="4740808"/>
            <a:ext cx="1925408" cy="395319"/>
          </a:xfrm>
          <a:prstGeom prst="rect">
            <a:avLst/>
          </a:prstGeom>
          <a:noFill/>
        </p:spPr>
        <p:txBody>
          <a:bodyPr wrap="square" lIns="0" tIns="0" rIns="0" bIns="0" rtlCol="0" anchor="ctr">
            <a:noAutofit/>
          </a:bodyPr>
          <a:lstStyle/>
          <a:p>
            <a:pPr>
              <a:spcBef>
                <a:spcPts val="317"/>
              </a:spcBef>
            </a:pPr>
            <a:r>
              <a:rPr lang="en-US" sz="1200" b="1" dirty="0">
                <a:solidFill>
                  <a:srgbClr val="575757"/>
                </a:solidFill>
              </a:rPr>
              <a:t>10. Open Source</a:t>
            </a:r>
            <a:r>
              <a:rPr lang="en-US" sz="1200" b="1" dirty="0"/>
              <a:t/>
            </a:r>
            <a:br>
              <a:rPr lang="en-US" sz="1200" b="1" dirty="0"/>
            </a:br>
            <a:r>
              <a:rPr lang="en-US" sz="1200" dirty="0">
                <a:solidFill>
                  <a:srgbClr val="999999"/>
                </a:solidFill>
              </a:rPr>
              <a:t>Sturm (S)</a:t>
            </a:r>
          </a:p>
        </p:txBody>
      </p:sp>
      <p:sp>
        <p:nvSpPr>
          <p:cNvPr id="61" name="TextBox 60">
            <a:extLst>
              <a:ext uri="{FF2B5EF4-FFF2-40B4-BE49-F238E27FC236}">
                <a16:creationId xmlns:a16="http://schemas.microsoft.com/office/drawing/2014/main" xmlns="" id="{DE3EB4C0-083D-4254-AEC0-1050DAA93DA2}"/>
              </a:ext>
            </a:extLst>
          </p:cNvPr>
          <p:cNvSpPr txBox="1"/>
          <p:nvPr/>
        </p:nvSpPr>
        <p:spPr>
          <a:xfrm>
            <a:off x="936670" y="3705544"/>
            <a:ext cx="1925703" cy="395379"/>
          </a:xfrm>
          <a:prstGeom prst="rect">
            <a:avLst/>
          </a:prstGeom>
          <a:noFill/>
        </p:spPr>
        <p:txBody>
          <a:bodyPr wrap="square" lIns="0" tIns="0" rIns="0" bIns="0" rtlCol="0" anchor="ctr">
            <a:noAutofit/>
          </a:bodyPr>
          <a:lstStyle/>
          <a:p>
            <a:pPr>
              <a:spcBef>
                <a:spcPts val="317"/>
              </a:spcBef>
            </a:pPr>
            <a:r>
              <a:rPr lang="en-US" sz="1200" b="1" dirty="0">
                <a:solidFill>
                  <a:srgbClr val="008FD3"/>
                </a:solidFill>
              </a:rPr>
              <a:t>6. Testing</a:t>
            </a:r>
            <a:r>
              <a:rPr lang="en-US" sz="1200" b="1" dirty="0"/>
              <a:t/>
            </a:r>
            <a:br>
              <a:rPr lang="en-US" sz="1200" b="1" dirty="0"/>
            </a:br>
            <a:r>
              <a:rPr lang="en-US" sz="1200" dirty="0">
                <a:solidFill>
                  <a:srgbClr val="999999"/>
                </a:solidFill>
              </a:rPr>
              <a:t>Klaus (T)</a:t>
            </a:r>
          </a:p>
        </p:txBody>
      </p:sp>
      <p:sp>
        <p:nvSpPr>
          <p:cNvPr id="190" name="TextBox 189">
            <a:extLst>
              <a:ext uri="{FF2B5EF4-FFF2-40B4-BE49-F238E27FC236}">
                <a16:creationId xmlns:a16="http://schemas.microsoft.com/office/drawing/2014/main" xmlns="" id="{2D78109D-B620-4393-8E60-CBABE8DA2122}"/>
              </a:ext>
            </a:extLst>
          </p:cNvPr>
          <p:cNvSpPr txBox="1"/>
          <p:nvPr/>
        </p:nvSpPr>
        <p:spPr>
          <a:xfrm>
            <a:off x="936670" y="4223173"/>
            <a:ext cx="1925703" cy="395379"/>
          </a:xfrm>
          <a:prstGeom prst="rect">
            <a:avLst/>
          </a:prstGeom>
          <a:noFill/>
        </p:spPr>
        <p:txBody>
          <a:bodyPr wrap="square" lIns="0" tIns="0" rIns="0" bIns="0" rtlCol="0" anchor="ctr">
            <a:noAutofit/>
          </a:bodyPr>
          <a:lstStyle/>
          <a:p>
            <a:pPr>
              <a:spcBef>
                <a:spcPts val="317"/>
              </a:spcBef>
            </a:pPr>
            <a:r>
              <a:rPr lang="en-US" sz="1200" b="1" dirty="0">
                <a:solidFill>
                  <a:srgbClr val="008FD3"/>
                </a:solidFill>
              </a:rPr>
              <a:t>8. Proximity Measurement</a:t>
            </a:r>
            <a:r>
              <a:rPr lang="en-US" sz="1200" b="1" dirty="0"/>
              <a:t/>
            </a:r>
            <a:br>
              <a:rPr lang="en-US" sz="1200" b="1" dirty="0"/>
            </a:br>
            <a:r>
              <a:rPr lang="en-US" sz="1200" dirty="0">
                <a:solidFill>
                  <a:srgbClr val="999999"/>
                </a:solidFill>
              </a:rPr>
              <a:t>Meyer (IIS)</a:t>
            </a:r>
          </a:p>
        </p:txBody>
      </p:sp>
      <p:sp>
        <p:nvSpPr>
          <p:cNvPr id="350" name="TextBox 349">
            <a:extLst>
              <a:ext uri="{FF2B5EF4-FFF2-40B4-BE49-F238E27FC236}">
                <a16:creationId xmlns:a16="http://schemas.microsoft.com/office/drawing/2014/main" xmlns="" id="{509BC073-ADAF-451F-B1C3-5D63F0503C0F}"/>
              </a:ext>
            </a:extLst>
          </p:cNvPr>
          <p:cNvSpPr txBox="1"/>
          <p:nvPr/>
        </p:nvSpPr>
        <p:spPr>
          <a:xfrm>
            <a:off x="936670" y="2670264"/>
            <a:ext cx="1925408" cy="395319"/>
          </a:xfrm>
          <a:prstGeom prst="rect">
            <a:avLst/>
          </a:prstGeom>
          <a:noFill/>
        </p:spPr>
        <p:txBody>
          <a:bodyPr wrap="square" lIns="0" tIns="0" rIns="0" bIns="0" rtlCol="0" anchor="ctr">
            <a:noAutofit/>
          </a:bodyPr>
          <a:lstStyle/>
          <a:p>
            <a:pPr>
              <a:spcBef>
                <a:spcPts val="317"/>
              </a:spcBef>
            </a:pPr>
            <a:r>
              <a:rPr lang="en-US" sz="1200" b="1" dirty="0">
                <a:solidFill>
                  <a:srgbClr val="008FD3"/>
                </a:solidFill>
              </a:rPr>
              <a:t>14. Go-live planning</a:t>
            </a:r>
            <a:r>
              <a:rPr lang="en-US" sz="1200" b="1" dirty="0"/>
              <a:t/>
            </a:r>
            <a:br>
              <a:rPr lang="en-US" sz="1200" b="1" dirty="0"/>
            </a:br>
            <a:r>
              <a:rPr lang="en-US" sz="1200" dirty="0">
                <a:solidFill>
                  <a:srgbClr val="999999"/>
                </a:solidFill>
              </a:rPr>
              <a:t>Heretsch (S)</a:t>
            </a:r>
          </a:p>
        </p:txBody>
      </p:sp>
      <p:sp>
        <p:nvSpPr>
          <p:cNvPr id="168" name="TextBox 167">
            <a:extLst>
              <a:ext uri="{FF2B5EF4-FFF2-40B4-BE49-F238E27FC236}">
                <a16:creationId xmlns:a16="http://schemas.microsoft.com/office/drawing/2014/main" xmlns="" id="{5DFAA566-E44D-4027-AA1D-26C59BB1FBB3}"/>
              </a:ext>
            </a:extLst>
          </p:cNvPr>
          <p:cNvSpPr txBox="1"/>
          <p:nvPr/>
        </p:nvSpPr>
        <p:spPr>
          <a:xfrm>
            <a:off x="936670" y="3187903"/>
            <a:ext cx="1925703" cy="395379"/>
          </a:xfrm>
          <a:prstGeom prst="rect">
            <a:avLst/>
          </a:prstGeom>
          <a:noFill/>
        </p:spPr>
        <p:txBody>
          <a:bodyPr wrap="square" lIns="0" tIns="0" rIns="0" bIns="0" rtlCol="0" anchor="ctr">
            <a:noAutofit/>
          </a:bodyPr>
          <a:lstStyle/>
          <a:p>
            <a:pPr>
              <a:spcBef>
                <a:spcPts val="317"/>
              </a:spcBef>
            </a:pPr>
            <a:r>
              <a:rPr lang="en-US" sz="1200" b="1" dirty="0">
                <a:solidFill>
                  <a:srgbClr val="008FD3"/>
                </a:solidFill>
              </a:rPr>
              <a:t>5. Scoping</a:t>
            </a:r>
            <a:r>
              <a:rPr lang="en-US" sz="1200" b="1" dirty="0"/>
              <a:t/>
            </a:r>
            <a:br>
              <a:rPr lang="en-US" sz="1200" b="1" dirty="0"/>
            </a:br>
            <a:r>
              <a:rPr lang="en-US" sz="1200" dirty="0">
                <a:solidFill>
                  <a:srgbClr val="999999"/>
                </a:solidFill>
              </a:rPr>
              <a:t>Düsener (T)</a:t>
            </a:r>
          </a:p>
        </p:txBody>
      </p:sp>
      <p:sp>
        <p:nvSpPr>
          <p:cNvPr id="12" name="ee4pHeader2">
            <a:extLst>
              <a:ext uri="{FF2B5EF4-FFF2-40B4-BE49-F238E27FC236}">
                <a16:creationId xmlns:a16="http://schemas.microsoft.com/office/drawing/2014/main" xmlns="" id="{45FB7543-C684-4BE5-B913-E8BF3931CED2}"/>
              </a:ext>
            </a:extLst>
          </p:cNvPr>
          <p:cNvSpPr txBox="1"/>
          <p:nvPr/>
        </p:nvSpPr>
        <p:spPr>
          <a:xfrm>
            <a:off x="4304779" y="1032278"/>
            <a:ext cx="2326014" cy="371085"/>
          </a:xfrm>
          <a:prstGeom prst="rect">
            <a:avLst/>
          </a:prstGeom>
          <a:noFill/>
          <a:ln cap="rnd">
            <a:noFill/>
          </a:ln>
        </p:spPr>
        <p:txBody>
          <a:bodyPr vert="horz" wrap="square" lIns="0" tIns="0" rIns="0" bIns="0" rtlCol="0" anchor="b" anchorCtr="0">
            <a:noAutofit/>
          </a:bodyPr>
          <a:lstStyle/>
          <a:p>
            <a:pPr marL="0" lvl="3"/>
            <a:r>
              <a:rPr lang="en-US" sz="1600" dirty="0">
                <a:solidFill>
                  <a:srgbClr val="1063AD"/>
                </a:solidFill>
              </a:rPr>
              <a:t>Next Milestone</a:t>
            </a:r>
          </a:p>
        </p:txBody>
      </p:sp>
      <p:sp>
        <p:nvSpPr>
          <p:cNvPr id="14" name="ee4pHeader4">
            <a:extLst>
              <a:ext uri="{FF2B5EF4-FFF2-40B4-BE49-F238E27FC236}">
                <a16:creationId xmlns:a16="http://schemas.microsoft.com/office/drawing/2014/main" xmlns="" id="{5830AEB1-9F79-4690-B88B-4190DB731261}"/>
              </a:ext>
            </a:extLst>
          </p:cNvPr>
          <p:cNvSpPr txBox="1"/>
          <p:nvPr/>
        </p:nvSpPr>
        <p:spPr>
          <a:xfrm>
            <a:off x="6674825" y="1032278"/>
            <a:ext cx="949027" cy="371085"/>
          </a:xfrm>
          <a:prstGeom prst="rect">
            <a:avLst/>
          </a:prstGeom>
          <a:noFill/>
          <a:ln cap="rnd">
            <a:noFill/>
          </a:ln>
        </p:spPr>
        <p:txBody>
          <a:bodyPr vert="horz" wrap="square" lIns="0" tIns="0" rIns="0" bIns="0" rtlCol="0" anchor="b" anchorCtr="0">
            <a:noAutofit/>
          </a:bodyPr>
          <a:lstStyle/>
          <a:p>
            <a:pPr marL="0" lvl="3" algn="ctr"/>
            <a:r>
              <a:rPr lang="en-US" sz="1600" dirty="0">
                <a:solidFill>
                  <a:srgbClr val="1063AD"/>
                </a:solidFill>
              </a:rPr>
              <a:t>Due Date</a:t>
            </a:r>
          </a:p>
        </p:txBody>
      </p:sp>
      <p:sp>
        <p:nvSpPr>
          <p:cNvPr id="137" name="TextBox 136">
            <a:extLst>
              <a:ext uri="{FF2B5EF4-FFF2-40B4-BE49-F238E27FC236}">
                <a16:creationId xmlns:a16="http://schemas.microsoft.com/office/drawing/2014/main" xmlns="" id="{7FD2C215-74F4-4797-9677-F87DA993A29E}"/>
              </a:ext>
            </a:extLst>
          </p:cNvPr>
          <p:cNvSpPr txBox="1"/>
          <p:nvPr/>
        </p:nvSpPr>
        <p:spPr>
          <a:xfrm>
            <a:off x="4340644" y="4740808"/>
            <a:ext cx="2553568" cy="395319"/>
          </a:xfrm>
          <a:prstGeom prst="rect">
            <a:avLst/>
          </a:prstGeom>
          <a:noFill/>
        </p:spPr>
        <p:txBody>
          <a:bodyPr wrap="square" lIns="0" tIns="0" rIns="0" bIns="0" rtlCol="0" anchor="ctr">
            <a:noAutofit/>
          </a:bodyPr>
          <a:lstStyle/>
          <a:p>
            <a:pPr marL="377773" lvl="1" indent="-251847">
              <a:buClr>
                <a:srgbClr val="4B4B4B">
                  <a:lumMod val="100000"/>
                </a:srgbClr>
              </a:buClr>
              <a:buSzPct val="100000"/>
              <a:buFont typeface="Wingdings" panose="05000000000000000000" pitchFamily="2" charset="2"/>
              <a:buChar char="§"/>
            </a:pPr>
            <a:r>
              <a:rPr lang="en-US" sz="1000" dirty="0">
                <a:solidFill>
                  <a:schemeClr val="bg1">
                    <a:lumMod val="75000"/>
                  </a:schemeClr>
                </a:solidFill>
              </a:rPr>
              <a:t>Scoping document to go live</a:t>
            </a:r>
          </a:p>
          <a:p>
            <a:pPr marL="377773" lvl="1" indent="-251847">
              <a:buClr>
                <a:srgbClr val="4B4B4B">
                  <a:lumMod val="100000"/>
                </a:srgbClr>
              </a:buClr>
              <a:buSzPct val="100000"/>
              <a:buFont typeface="Wingdings" panose="05000000000000000000" pitchFamily="2" charset="2"/>
              <a:buChar char="§"/>
            </a:pPr>
            <a:r>
              <a:rPr lang="en-US" sz="1000" dirty="0">
                <a:solidFill>
                  <a:schemeClr val="bg1">
                    <a:lumMod val="75000"/>
                  </a:schemeClr>
                </a:solidFill>
              </a:rPr>
              <a:t>Decision on active approach </a:t>
            </a:r>
            <a:r>
              <a:rPr lang="en-US" sz="1000" dirty="0" err="1">
                <a:solidFill>
                  <a:schemeClr val="bg1">
                    <a:lumMod val="75000"/>
                  </a:schemeClr>
                </a:solidFill>
              </a:rPr>
              <a:t>tw</a:t>
            </a:r>
            <a:r>
              <a:rPr lang="en-US" sz="1000" dirty="0">
                <a:solidFill>
                  <a:schemeClr val="bg1">
                    <a:lumMod val="75000"/>
                  </a:schemeClr>
                </a:solidFill>
              </a:rPr>
              <a:t>. CCC</a:t>
            </a:r>
          </a:p>
        </p:txBody>
      </p:sp>
      <p:sp>
        <p:nvSpPr>
          <p:cNvPr id="139" name="TextBox 138">
            <a:extLst>
              <a:ext uri="{FF2B5EF4-FFF2-40B4-BE49-F238E27FC236}">
                <a16:creationId xmlns:a16="http://schemas.microsoft.com/office/drawing/2014/main" xmlns="" id="{AD55B2E5-DBFE-4593-8FD8-C8FAC5A730CB}"/>
              </a:ext>
            </a:extLst>
          </p:cNvPr>
          <p:cNvSpPr txBox="1"/>
          <p:nvPr/>
        </p:nvSpPr>
        <p:spPr>
          <a:xfrm>
            <a:off x="6673906" y="4740808"/>
            <a:ext cx="948882" cy="395319"/>
          </a:xfrm>
          <a:prstGeom prst="rect">
            <a:avLst/>
          </a:prstGeom>
          <a:noFill/>
        </p:spPr>
        <p:txBody>
          <a:bodyPr wrap="square" lIns="0" tIns="0" rIns="0" bIns="0" rtlCol="0" anchor="ctr">
            <a:noAutofit/>
          </a:bodyPr>
          <a:lstStyle/>
          <a:p>
            <a:pPr algn="ctr">
              <a:spcBef>
                <a:spcPts val="317"/>
              </a:spcBef>
            </a:pPr>
            <a:r>
              <a:rPr lang="en-US" sz="1000" dirty="0">
                <a:solidFill>
                  <a:srgbClr val="4D4D4D"/>
                </a:solidFill>
              </a:rPr>
              <a:t>13.5.</a:t>
            </a:r>
          </a:p>
        </p:txBody>
      </p:sp>
      <p:sp>
        <p:nvSpPr>
          <p:cNvPr id="62" name="TextBox 61">
            <a:extLst>
              <a:ext uri="{FF2B5EF4-FFF2-40B4-BE49-F238E27FC236}">
                <a16:creationId xmlns:a16="http://schemas.microsoft.com/office/drawing/2014/main" xmlns="" id="{4D4EBB31-08C0-4CEC-A5F1-8E5E4F0BBBF2}"/>
              </a:ext>
            </a:extLst>
          </p:cNvPr>
          <p:cNvSpPr txBox="1"/>
          <p:nvPr/>
        </p:nvSpPr>
        <p:spPr>
          <a:xfrm>
            <a:off x="4304779" y="3705538"/>
            <a:ext cx="2326014" cy="395379"/>
          </a:xfrm>
          <a:prstGeom prst="rect">
            <a:avLst/>
          </a:prstGeom>
          <a:noFill/>
        </p:spPr>
        <p:txBody>
          <a:bodyPr wrap="square" lIns="0" tIns="0" rIns="0" bIns="0" rtlCol="0" anchor="ctr">
            <a:noAutofit/>
          </a:bodyPr>
          <a:lstStyle>
            <a:defPPr>
              <a:defRPr lang="en-US"/>
            </a:defPPr>
            <a:lvl2pPr marL="377925" lvl="1" indent="-251948">
              <a:buClr>
                <a:srgbClr val="4B4B4B">
                  <a:lumMod val="100000"/>
                </a:srgbClr>
              </a:buClr>
              <a:buSzPct val="100000"/>
              <a:buFont typeface="Wingdings" panose="05000000000000000000" pitchFamily="2" charset="2"/>
              <a:buChar char="§"/>
              <a:defRPr sz="1270"/>
            </a:lvl2pPr>
          </a:lstStyle>
          <a:p>
            <a:pPr lvl="1"/>
            <a:r>
              <a:rPr lang="en-US" sz="1000" i="1" dirty="0">
                <a:solidFill>
                  <a:schemeClr val="bg1">
                    <a:lumMod val="75000"/>
                  </a:schemeClr>
                </a:solidFill>
              </a:rPr>
              <a:t>no specific requirements</a:t>
            </a:r>
          </a:p>
        </p:txBody>
      </p:sp>
      <p:sp>
        <p:nvSpPr>
          <p:cNvPr id="64" name="TextBox 63">
            <a:extLst>
              <a:ext uri="{FF2B5EF4-FFF2-40B4-BE49-F238E27FC236}">
                <a16:creationId xmlns:a16="http://schemas.microsoft.com/office/drawing/2014/main" xmlns="" id="{8DD0264B-1499-40B6-AB5B-4AE1917E7651}"/>
              </a:ext>
            </a:extLst>
          </p:cNvPr>
          <p:cNvSpPr txBox="1"/>
          <p:nvPr/>
        </p:nvSpPr>
        <p:spPr>
          <a:xfrm>
            <a:off x="6674825" y="3705538"/>
            <a:ext cx="949027" cy="395379"/>
          </a:xfrm>
          <a:prstGeom prst="rect">
            <a:avLst/>
          </a:prstGeom>
          <a:noFill/>
        </p:spPr>
        <p:txBody>
          <a:bodyPr wrap="square" lIns="0" tIns="0" rIns="0" bIns="0" rtlCol="0" anchor="ctr">
            <a:noAutofit/>
          </a:bodyPr>
          <a:lstStyle/>
          <a:p>
            <a:pPr algn="ctr">
              <a:spcBef>
                <a:spcPts val="317"/>
              </a:spcBef>
            </a:pPr>
            <a:r>
              <a:rPr lang="en-US" sz="1000" dirty="0" err="1">
                <a:solidFill>
                  <a:schemeClr val="bg1">
                    <a:lumMod val="75000"/>
                  </a:schemeClr>
                </a:solidFill>
              </a:rPr>
              <a:t>tbd</a:t>
            </a:r>
            <a:endParaRPr lang="en-US" sz="1000" dirty="0">
              <a:solidFill>
                <a:schemeClr val="bg1">
                  <a:lumMod val="75000"/>
                </a:schemeClr>
              </a:solidFill>
            </a:endParaRPr>
          </a:p>
        </p:txBody>
      </p:sp>
      <p:sp>
        <p:nvSpPr>
          <p:cNvPr id="191" name="TextBox 190">
            <a:extLst>
              <a:ext uri="{FF2B5EF4-FFF2-40B4-BE49-F238E27FC236}">
                <a16:creationId xmlns:a16="http://schemas.microsoft.com/office/drawing/2014/main" xmlns="" id="{4F1E5040-0057-4CDB-AEEA-01F05849C7A4}"/>
              </a:ext>
            </a:extLst>
          </p:cNvPr>
          <p:cNvSpPr txBox="1"/>
          <p:nvPr/>
        </p:nvSpPr>
        <p:spPr>
          <a:xfrm>
            <a:off x="4304432" y="4223173"/>
            <a:ext cx="2657085" cy="395379"/>
          </a:xfrm>
          <a:prstGeom prst="rect">
            <a:avLst/>
          </a:prstGeom>
          <a:noFill/>
        </p:spPr>
        <p:txBody>
          <a:bodyPr wrap="square" lIns="0" tIns="0" rIns="0" bIns="0" rtlCol="0" anchor="ctr">
            <a:noAutofit/>
          </a:bodyPr>
          <a:lstStyle/>
          <a:p>
            <a:pPr marL="360363" lvl="1" indent="-179388">
              <a:buClr>
                <a:schemeClr val="tx1"/>
              </a:buClr>
              <a:buFont typeface="Wingdings" panose="05000000000000000000" pitchFamily="2" charset="2"/>
              <a:buChar char="§"/>
            </a:pPr>
            <a:r>
              <a:rPr lang="en-US" sz="1000" dirty="0">
                <a:solidFill>
                  <a:schemeClr val="bg1">
                    <a:lumMod val="75000"/>
                  </a:schemeClr>
                </a:solidFill>
              </a:rPr>
              <a:t>align to WS 16 Risk Scoring </a:t>
            </a:r>
          </a:p>
        </p:txBody>
      </p:sp>
      <p:sp>
        <p:nvSpPr>
          <p:cNvPr id="193" name="TextBox 192">
            <a:extLst>
              <a:ext uri="{FF2B5EF4-FFF2-40B4-BE49-F238E27FC236}">
                <a16:creationId xmlns:a16="http://schemas.microsoft.com/office/drawing/2014/main" xmlns="" id="{2867C6AB-6A11-4A14-A039-C75F3680508C}"/>
              </a:ext>
            </a:extLst>
          </p:cNvPr>
          <p:cNvSpPr txBox="1"/>
          <p:nvPr/>
        </p:nvSpPr>
        <p:spPr>
          <a:xfrm>
            <a:off x="6674825" y="4223173"/>
            <a:ext cx="949027" cy="395379"/>
          </a:xfrm>
          <a:prstGeom prst="rect">
            <a:avLst/>
          </a:prstGeom>
          <a:noFill/>
        </p:spPr>
        <p:txBody>
          <a:bodyPr wrap="square" lIns="0" tIns="0" rIns="0" bIns="0" rtlCol="0" anchor="ctr">
            <a:noAutofit/>
          </a:bodyPr>
          <a:lstStyle/>
          <a:p>
            <a:pPr algn="ctr">
              <a:spcBef>
                <a:spcPts val="317"/>
              </a:spcBef>
            </a:pPr>
            <a:r>
              <a:rPr lang="en-US" sz="1000" dirty="0" err="1">
                <a:solidFill>
                  <a:schemeClr val="bg1">
                    <a:lumMod val="75000"/>
                  </a:schemeClr>
                </a:solidFill>
              </a:rPr>
              <a:t>tbd</a:t>
            </a:r>
            <a:endParaRPr lang="en-US" sz="1000" dirty="0">
              <a:solidFill>
                <a:schemeClr val="bg1">
                  <a:lumMod val="75000"/>
                </a:schemeClr>
              </a:solidFill>
            </a:endParaRPr>
          </a:p>
        </p:txBody>
      </p:sp>
      <p:sp>
        <p:nvSpPr>
          <p:cNvPr id="355" name="TextBox 354">
            <a:extLst>
              <a:ext uri="{FF2B5EF4-FFF2-40B4-BE49-F238E27FC236}">
                <a16:creationId xmlns:a16="http://schemas.microsoft.com/office/drawing/2014/main" xmlns="" id="{77BFD7B7-3EE9-4A77-8036-F4332044978B}"/>
              </a:ext>
            </a:extLst>
          </p:cNvPr>
          <p:cNvSpPr txBox="1"/>
          <p:nvPr/>
        </p:nvSpPr>
        <p:spPr>
          <a:xfrm>
            <a:off x="4304779" y="2670264"/>
            <a:ext cx="2325658" cy="395319"/>
          </a:xfrm>
          <a:prstGeom prst="rect">
            <a:avLst/>
          </a:prstGeom>
          <a:noFill/>
        </p:spPr>
        <p:txBody>
          <a:bodyPr wrap="square" lIns="0" tIns="0" rIns="0" bIns="0" rtlCol="0" anchor="ctr">
            <a:noAutofit/>
          </a:bodyPr>
          <a:lstStyle/>
          <a:p>
            <a:pPr marL="377773" lvl="1" indent="-251847">
              <a:buClr>
                <a:srgbClr val="4B4B4B">
                  <a:lumMod val="100000"/>
                </a:srgbClr>
              </a:buClr>
              <a:buSzPct val="100000"/>
              <a:buFont typeface="Wingdings" panose="05000000000000000000" pitchFamily="2" charset="2"/>
              <a:buChar char="§"/>
            </a:pPr>
            <a:r>
              <a:rPr lang="de-DE" sz="1000" dirty="0">
                <a:solidFill>
                  <a:srgbClr val="000000"/>
                </a:solidFill>
              </a:rPr>
              <a:t>Documents to be ready for launch</a:t>
            </a:r>
            <a:endParaRPr lang="en-US" sz="1000" dirty="0">
              <a:solidFill>
                <a:srgbClr val="000000"/>
              </a:solidFill>
            </a:endParaRPr>
          </a:p>
        </p:txBody>
      </p:sp>
      <p:sp>
        <p:nvSpPr>
          <p:cNvPr id="160" name="TextBox 159">
            <a:extLst>
              <a:ext uri="{FF2B5EF4-FFF2-40B4-BE49-F238E27FC236}">
                <a16:creationId xmlns:a16="http://schemas.microsoft.com/office/drawing/2014/main" xmlns="" id="{E124128D-8ADD-48B4-B5A1-C0D686243B50}"/>
              </a:ext>
            </a:extLst>
          </p:cNvPr>
          <p:cNvSpPr txBox="1"/>
          <p:nvPr/>
        </p:nvSpPr>
        <p:spPr>
          <a:xfrm>
            <a:off x="6674825" y="2670264"/>
            <a:ext cx="949027" cy="395379"/>
          </a:xfrm>
          <a:prstGeom prst="rect">
            <a:avLst/>
          </a:prstGeom>
          <a:noFill/>
        </p:spPr>
        <p:txBody>
          <a:bodyPr wrap="square" lIns="0" tIns="0" rIns="0" bIns="0" rtlCol="0" anchor="ctr">
            <a:noAutofit/>
          </a:bodyPr>
          <a:lstStyle/>
          <a:p>
            <a:pPr algn="ctr"/>
            <a:r>
              <a:rPr lang="de-DE" sz="1000" dirty="0"/>
              <a:t>7.6.</a:t>
            </a:r>
            <a:endParaRPr lang="en-US" sz="1000" dirty="0"/>
          </a:p>
        </p:txBody>
      </p:sp>
      <p:sp>
        <p:nvSpPr>
          <p:cNvPr id="169" name="TextBox 168">
            <a:extLst>
              <a:ext uri="{FF2B5EF4-FFF2-40B4-BE49-F238E27FC236}">
                <a16:creationId xmlns:a16="http://schemas.microsoft.com/office/drawing/2014/main" xmlns="" id="{17D85308-66F1-4DFA-BCDE-4C1AC7A1534B}"/>
              </a:ext>
            </a:extLst>
          </p:cNvPr>
          <p:cNvSpPr txBox="1"/>
          <p:nvPr/>
        </p:nvSpPr>
        <p:spPr>
          <a:xfrm>
            <a:off x="4304779" y="3187903"/>
            <a:ext cx="2326014" cy="395379"/>
          </a:xfrm>
          <a:prstGeom prst="rect">
            <a:avLst/>
          </a:prstGeom>
          <a:noFill/>
        </p:spPr>
        <p:txBody>
          <a:bodyPr wrap="square" lIns="0" tIns="0" rIns="0" bIns="0" rtlCol="0" anchor="ctr">
            <a:noAutofit/>
          </a:bodyPr>
          <a:lstStyle/>
          <a:p>
            <a:pPr marL="377849" lvl="1" indent="-251898">
              <a:buClr>
                <a:srgbClr val="4B4B4B">
                  <a:lumMod val="100000"/>
                </a:srgbClr>
              </a:buClr>
              <a:buSzPct val="100000"/>
              <a:buFont typeface="Wingdings" panose="05000000000000000000" pitchFamily="2" charset="2"/>
              <a:buChar char="§"/>
            </a:pPr>
            <a:r>
              <a:rPr lang="de-DE" sz="1000" i="1" dirty="0">
                <a:solidFill>
                  <a:schemeClr val="bg1">
                    <a:lumMod val="75000"/>
                  </a:schemeClr>
                </a:solidFill>
              </a:rPr>
              <a:t>no specific requirements</a:t>
            </a:r>
            <a:endParaRPr lang="en-US" sz="1000" i="1" dirty="0">
              <a:solidFill>
                <a:schemeClr val="bg1">
                  <a:lumMod val="75000"/>
                </a:schemeClr>
              </a:solidFill>
            </a:endParaRPr>
          </a:p>
        </p:txBody>
      </p:sp>
      <p:sp>
        <p:nvSpPr>
          <p:cNvPr id="171" name="TextBox 170">
            <a:extLst>
              <a:ext uri="{FF2B5EF4-FFF2-40B4-BE49-F238E27FC236}">
                <a16:creationId xmlns:a16="http://schemas.microsoft.com/office/drawing/2014/main" xmlns="" id="{7815AC09-18CD-4415-AB53-0EABA2305A0D}"/>
              </a:ext>
            </a:extLst>
          </p:cNvPr>
          <p:cNvSpPr txBox="1"/>
          <p:nvPr/>
        </p:nvSpPr>
        <p:spPr>
          <a:xfrm>
            <a:off x="6674825" y="3187901"/>
            <a:ext cx="949027" cy="395379"/>
          </a:xfrm>
          <a:prstGeom prst="rect">
            <a:avLst/>
          </a:prstGeom>
          <a:noFill/>
        </p:spPr>
        <p:txBody>
          <a:bodyPr wrap="square" lIns="0" tIns="0" rIns="0" bIns="0" rtlCol="0" anchor="ctr">
            <a:noAutofit/>
          </a:bodyPr>
          <a:lstStyle/>
          <a:p>
            <a:pPr algn="ctr">
              <a:spcBef>
                <a:spcPts val="317"/>
              </a:spcBef>
            </a:pPr>
            <a:r>
              <a:rPr lang="en-US" sz="1000" dirty="0" err="1">
                <a:solidFill>
                  <a:srgbClr val="C1C1C1"/>
                </a:solidFill>
              </a:rPr>
              <a:t>tbd</a:t>
            </a:r>
            <a:endParaRPr lang="en-US" sz="1000" dirty="0">
              <a:solidFill>
                <a:srgbClr val="C1C1C1"/>
              </a:solidFill>
            </a:endParaRPr>
          </a:p>
        </p:txBody>
      </p:sp>
      <p:sp>
        <p:nvSpPr>
          <p:cNvPr id="13" name="ee4pHeader3">
            <a:extLst>
              <a:ext uri="{FF2B5EF4-FFF2-40B4-BE49-F238E27FC236}">
                <a16:creationId xmlns:a16="http://schemas.microsoft.com/office/drawing/2014/main" xmlns="" id="{EB4AC9AB-913A-473C-AC9A-316CAC3AAAEE}"/>
              </a:ext>
            </a:extLst>
          </p:cNvPr>
          <p:cNvSpPr txBox="1"/>
          <p:nvPr/>
        </p:nvSpPr>
        <p:spPr>
          <a:xfrm>
            <a:off x="2980254" y="1032278"/>
            <a:ext cx="1230203" cy="371085"/>
          </a:xfrm>
          <a:prstGeom prst="rect">
            <a:avLst/>
          </a:prstGeom>
          <a:noFill/>
          <a:ln cap="rnd">
            <a:noFill/>
          </a:ln>
        </p:spPr>
        <p:txBody>
          <a:bodyPr vert="horz" wrap="square" lIns="0" tIns="0" rIns="0" bIns="0" rtlCol="0" anchor="b" anchorCtr="0">
            <a:noAutofit/>
          </a:bodyPr>
          <a:lstStyle/>
          <a:p>
            <a:pPr marL="0" lvl="3"/>
            <a:r>
              <a:rPr lang="en-US" sz="1600" dirty="0" err="1">
                <a:solidFill>
                  <a:srgbClr val="1063AD"/>
                </a:solidFill>
              </a:rPr>
              <a:t>RKI</a:t>
            </a:r>
            <a:r>
              <a:rPr lang="en-US" sz="1600" dirty="0">
                <a:solidFill>
                  <a:srgbClr val="1063AD"/>
                </a:solidFill>
              </a:rPr>
              <a:t> rep</a:t>
            </a:r>
          </a:p>
        </p:txBody>
      </p:sp>
      <p:sp>
        <p:nvSpPr>
          <p:cNvPr id="356" name="TextBox 355">
            <a:extLst>
              <a:ext uri="{FF2B5EF4-FFF2-40B4-BE49-F238E27FC236}">
                <a16:creationId xmlns:a16="http://schemas.microsoft.com/office/drawing/2014/main" xmlns="" id="{8EA95184-BE80-404E-897A-4649D7CD0806}"/>
              </a:ext>
            </a:extLst>
          </p:cNvPr>
          <p:cNvSpPr txBox="1"/>
          <p:nvPr/>
        </p:nvSpPr>
        <p:spPr>
          <a:xfrm>
            <a:off x="2980254" y="2670264"/>
            <a:ext cx="1230015" cy="395319"/>
          </a:xfrm>
          <a:prstGeom prst="rect">
            <a:avLst/>
          </a:prstGeom>
          <a:noFill/>
        </p:spPr>
        <p:txBody>
          <a:bodyPr wrap="square" lIns="0" tIns="0" rIns="0" bIns="0" rtlCol="0" anchor="ctr">
            <a:noAutofit/>
          </a:bodyPr>
          <a:lstStyle/>
          <a:p>
            <a:pPr marL="323805" lvl="1" indent="-215869">
              <a:buClr>
                <a:srgbClr val="4B4B4B">
                  <a:lumMod val="100000"/>
                </a:srgbClr>
              </a:buClr>
              <a:buSzPct val="100000"/>
              <a:buFont typeface="Wingdings" panose="05000000000000000000" pitchFamily="2" charset="2"/>
              <a:buChar char="§"/>
            </a:pPr>
            <a:r>
              <a:rPr lang="en-US" sz="1000" u="sng" dirty="0" err="1">
                <a:solidFill>
                  <a:srgbClr val="000000"/>
                </a:solidFill>
              </a:rPr>
              <a:t>Mehlitz</a:t>
            </a:r>
            <a:endParaRPr lang="en-US" sz="1000" u="sng" dirty="0">
              <a:solidFill>
                <a:srgbClr val="000000"/>
              </a:solidFill>
            </a:endParaRPr>
          </a:p>
          <a:p>
            <a:pPr marL="323805" lvl="1" indent="-215869">
              <a:buClr>
                <a:srgbClr val="4B4B4B">
                  <a:lumMod val="100000"/>
                </a:srgbClr>
              </a:buClr>
              <a:buSzPct val="100000"/>
              <a:buFont typeface="Wingdings" panose="05000000000000000000" pitchFamily="2" charset="2"/>
              <a:buChar char="§"/>
            </a:pPr>
            <a:r>
              <a:rPr lang="en-US" sz="1000" dirty="0">
                <a:solidFill>
                  <a:srgbClr val="000000"/>
                </a:solidFill>
              </a:rPr>
              <a:t>Helmke</a:t>
            </a:r>
          </a:p>
        </p:txBody>
      </p:sp>
      <p:sp>
        <p:nvSpPr>
          <p:cNvPr id="15" name="ee4pHeader4">
            <a:extLst>
              <a:ext uri="{FF2B5EF4-FFF2-40B4-BE49-F238E27FC236}">
                <a16:creationId xmlns:a16="http://schemas.microsoft.com/office/drawing/2014/main" xmlns="" id="{EFA68559-CE91-4A70-9642-F4FCFE21D48E}"/>
              </a:ext>
            </a:extLst>
          </p:cNvPr>
          <p:cNvSpPr txBox="1"/>
          <p:nvPr/>
        </p:nvSpPr>
        <p:spPr>
          <a:xfrm>
            <a:off x="7765257" y="1032278"/>
            <a:ext cx="3718504" cy="371085"/>
          </a:xfrm>
          <a:prstGeom prst="rect">
            <a:avLst/>
          </a:prstGeom>
          <a:noFill/>
          <a:ln cap="rnd">
            <a:noFill/>
          </a:ln>
        </p:spPr>
        <p:txBody>
          <a:bodyPr vert="horz" wrap="square" lIns="0" tIns="0" rIns="0" bIns="0" rtlCol="0" anchor="b" anchorCtr="0">
            <a:noAutofit/>
          </a:bodyPr>
          <a:lstStyle/>
          <a:p>
            <a:pPr marL="0" lvl="3"/>
            <a:r>
              <a:rPr lang="en-US" sz="1600" dirty="0">
                <a:solidFill>
                  <a:srgbClr val="1063AD"/>
                </a:solidFill>
              </a:rPr>
              <a:t>Next Steps / Main Issues</a:t>
            </a:r>
          </a:p>
        </p:txBody>
      </p:sp>
      <p:sp>
        <p:nvSpPr>
          <p:cNvPr id="140" name="TextBox 139">
            <a:extLst>
              <a:ext uri="{FF2B5EF4-FFF2-40B4-BE49-F238E27FC236}">
                <a16:creationId xmlns:a16="http://schemas.microsoft.com/office/drawing/2014/main" xmlns="" id="{CD517D10-ADB5-442A-A7D9-A513802B82B7}"/>
              </a:ext>
            </a:extLst>
          </p:cNvPr>
          <p:cNvSpPr txBox="1"/>
          <p:nvPr/>
        </p:nvSpPr>
        <p:spPr>
          <a:xfrm>
            <a:off x="7799377" y="4740808"/>
            <a:ext cx="3983920" cy="739409"/>
          </a:xfrm>
          <a:prstGeom prst="rect">
            <a:avLst/>
          </a:prstGeom>
          <a:noFill/>
          <a:extLst>
            <a:ext uri="{909E8E84-426E-40DD-AFC4-6F175D3DCCD1}">
              <a14:hiddenFill xmlns:a14="http://schemas.microsoft.com/office/drawing/2010/main">
                <a:solidFill>
                  <a:srgbClr val="FFFFFF"/>
                </a:solidFill>
              </a14:hiddenFill>
            </a:ext>
          </a:extLst>
        </p:spPr>
        <p:txBody>
          <a:bodyPr wrap="square" lIns="0" tIns="0" rIns="0" bIns="0" rtlCol="0" anchor="ctr">
            <a:noAutofit/>
          </a:bodyPr>
          <a:lstStyle/>
          <a:p>
            <a:pPr marL="377825" lvl="1" indent="-200025">
              <a:buClr>
                <a:srgbClr val="4B4B4B">
                  <a:lumMod val="100000"/>
                </a:srgbClr>
              </a:buClr>
              <a:buSzPct val="100000"/>
              <a:buFont typeface="Wingdings" panose="05000000000000000000" pitchFamily="2" charset="2"/>
              <a:buChar char="§"/>
            </a:pPr>
            <a:r>
              <a:rPr lang="de-DE" sz="1000" dirty="0">
                <a:solidFill>
                  <a:srgbClr val="000000"/>
                </a:solidFill>
              </a:rPr>
              <a:t>BMG to participate: </a:t>
            </a:r>
            <a:r>
              <a:rPr lang="de-DE" sz="1000" dirty="0">
                <a:solidFill>
                  <a:srgbClr val="000000"/>
                </a:solidFill>
                <a:hlinkClick r:id="rId9"/>
              </a:rPr>
              <a:t>Thomas.Sueptitz@bmg.bund.de</a:t>
            </a:r>
            <a:endParaRPr lang="de-DE" sz="1000" dirty="0">
              <a:solidFill>
                <a:srgbClr val="000000"/>
              </a:solidFill>
            </a:endParaRPr>
          </a:p>
          <a:p>
            <a:pPr marL="377825" lvl="1" indent="-200025">
              <a:buClr>
                <a:srgbClr val="4B4B4B">
                  <a:lumMod val="100000"/>
                </a:srgbClr>
              </a:buClr>
              <a:buSzPct val="100000"/>
              <a:buFont typeface="Wingdings" panose="05000000000000000000" pitchFamily="2" charset="2"/>
              <a:buChar char="§"/>
            </a:pPr>
            <a:r>
              <a:rPr lang="de-DE" sz="1000" dirty="0">
                <a:solidFill>
                  <a:srgbClr val="000000"/>
                </a:solidFill>
              </a:rPr>
              <a:t>Ludewig: Entscheidung über Freigabe durch BMG/BMI</a:t>
            </a:r>
            <a:br>
              <a:rPr lang="de-DE" sz="1000" dirty="0">
                <a:solidFill>
                  <a:srgbClr val="000000"/>
                </a:solidFill>
              </a:rPr>
            </a:br>
            <a:r>
              <a:rPr lang="de-DE" sz="1000" dirty="0">
                <a:solidFill>
                  <a:srgbClr val="000000"/>
                </a:solidFill>
              </a:rPr>
              <a:t>- </a:t>
            </a:r>
            <a:r>
              <a:rPr lang="de-DE" sz="1000" dirty="0" err="1">
                <a:solidFill>
                  <a:srgbClr val="000000"/>
                </a:solidFill>
              </a:rPr>
              <a:t>Scoping</a:t>
            </a:r>
            <a:r>
              <a:rPr lang="de-DE" sz="1000" dirty="0">
                <a:solidFill>
                  <a:srgbClr val="000000"/>
                </a:solidFill>
              </a:rPr>
              <a:t>: bis 11.5. </a:t>
            </a:r>
            <a:r>
              <a:rPr lang="de-DE" sz="1000" dirty="0" err="1">
                <a:solidFill>
                  <a:srgbClr val="000000"/>
                </a:solidFill>
              </a:rPr>
              <a:t>EoB</a:t>
            </a:r>
            <a:r>
              <a:rPr lang="de-DE" sz="1000" dirty="0">
                <a:solidFill>
                  <a:srgbClr val="000000"/>
                </a:solidFill>
              </a:rPr>
              <a:t/>
            </a:r>
            <a:br>
              <a:rPr lang="de-DE" sz="1000" dirty="0">
                <a:solidFill>
                  <a:srgbClr val="000000"/>
                </a:solidFill>
              </a:rPr>
            </a:br>
            <a:r>
              <a:rPr lang="de-DE" sz="1000" dirty="0">
                <a:solidFill>
                  <a:srgbClr val="000000"/>
                </a:solidFill>
              </a:rPr>
              <a:t>- Architektur &amp; Backend Source Code: bis 14.5. </a:t>
            </a:r>
            <a:r>
              <a:rPr lang="de-DE" sz="1000" dirty="0" err="1">
                <a:solidFill>
                  <a:srgbClr val="000000"/>
                </a:solidFill>
              </a:rPr>
              <a:t>EoB</a:t>
            </a:r>
            <a:endParaRPr lang="de-DE" sz="1000" dirty="0">
              <a:solidFill>
                <a:srgbClr val="000000"/>
              </a:solidFill>
            </a:endParaRPr>
          </a:p>
        </p:txBody>
      </p:sp>
      <p:sp>
        <p:nvSpPr>
          <p:cNvPr id="65" name="TextBox 64">
            <a:extLst>
              <a:ext uri="{FF2B5EF4-FFF2-40B4-BE49-F238E27FC236}">
                <a16:creationId xmlns:a16="http://schemas.microsoft.com/office/drawing/2014/main" xmlns="" id="{4477E262-CB72-4D76-8964-360859CBCA83}"/>
              </a:ext>
            </a:extLst>
          </p:cNvPr>
          <p:cNvSpPr txBox="1"/>
          <p:nvPr/>
        </p:nvSpPr>
        <p:spPr>
          <a:xfrm>
            <a:off x="7785729" y="3705538"/>
            <a:ext cx="3718504" cy="395379"/>
          </a:xfrm>
          <a:prstGeom prst="rect">
            <a:avLst/>
          </a:prstGeom>
          <a:noFill/>
        </p:spPr>
        <p:txBody>
          <a:bodyPr wrap="square" lIns="0" tIns="0" rIns="0" bIns="0" rtlCol="0" anchor="ctr">
            <a:noAutofit/>
          </a:bodyPr>
          <a:lstStyle/>
          <a:p>
            <a:pPr marL="377825" lvl="1" indent="-196850">
              <a:buClr>
                <a:srgbClr val="4B4B4B">
                  <a:lumMod val="100000"/>
                </a:srgbClr>
              </a:buClr>
              <a:buSzPct val="100000"/>
              <a:buFont typeface="Wingdings" panose="05000000000000000000" pitchFamily="2" charset="2"/>
              <a:buChar char="§"/>
            </a:pPr>
            <a:r>
              <a:rPr lang="en-US" sz="1000" dirty="0">
                <a:solidFill>
                  <a:srgbClr val="000000"/>
                </a:solidFill>
              </a:rPr>
              <a:t>Testing to get documented properly &amp; aligned with </a:t>
            </a:r>
            <a:r>
              <a:rPr lang="en-US" sz="1000" dirty="0" err="1">
                <a:solidFill>
                  <a:srgbClr val="000000"/>
                </a:solidFill>
              </a:rPr>
              <a:t>RKI</a:t>
            </a:r>
            <a:endParaRPr lang="en-US" sz="1000" dirty="0">
              <a:solidFill>
                <a:srgbClr val="000000"/>
              </a:solidFill>
            </a:endParaRPr>
          </a:p>
        </p:txBody>
      </p:sp>
      <p:sp>
        <p:nvSpPr>
          <p:cNvPr id="194" name="TextBox 193">
            <a:extLst>
              <a:ext uri="{FF2B5EF4-FFF2-40B4-BE49-F238E27FC236}">
                <a16:creationId xmlns:a16="http://schemas.microsoft.com/office/drawing/2014/main" xmlns="" id="{062220BA-BC08-4732-B835-CFFDFC7D4767}"/>
              </a:ext>
            </a:extLst>
          </p:cNvPr>
          <p:cNvSpPr txBox="1"/>
          <p:nvPr/>
        </p:nvSpPr>
        <p:spPr>
          <a:xfrm>
            <a:off x="7778905" y="4223173"/>
            <a:ext cx="3718504" cy="395379"/>
          </a:xfrm>
          <a:prstGeom prst="rect">
            <a:avLst/>
          </a:prstGeom>
          <a:noFill/>
        </p:spPr>
        <p:txBody>
          <a:bodyPr wrap="square" lIns="0" tIns="0" rIns="0" bIns="0" rtlCol="0" anchor="ctr">
            <a:noAutofit/>
          </a:bodyPr>
          <a:lstStyle/>
          <a:p>
            <a:pPr marL="360363" lvl="1" indent="-171450">
              <a:buFont typeface="Wingdings" panose="05000000000000000000" pitchFamily="2" charset="2"/>
              <a:buChar char="§"/>
            </a:pPr>
            <a:r>
              <a:rPr lang="en-US" sz="1000" dirty="0">
                <a:solidFill>
                  <a:srgbClr val="000000"/>
                </a:solidFill>
              </a:rPr>
              <a:t>Description of benefit of App</a:t>
            </a:r>
          </a:p>
          <a:p>
            <a:pPr marL="360363" lvl="1" indent="-171450">
              <a:buFont typeface="Wingdings" panose="05000000000000000000" pitchFamily="2" charset="2"/>
              <a:buChar char="§"/>
            </a:pPr>
            <a:r>
              <a:rPr lang="en-US" sz="1000" dirty="0">
                <a:solidFill>
                  <a:srgbClr val="000000"/>
                </a:solidFill>
              </a:rPr>
              <a:t>Proof of validity of scoring</a:t>
            </a:r>
          </a:p>
        </p:txBody>
      </p:sp>
      <p:sp>
        <p:nvSpPr>
          <p:cNvPr id="359" name="TextBox 358">
            <a:extLst>
              <a:ext uri="{FF2B5EF4-FFF2-40B4-BE49-F238E27FC236}">
                <a16:creationId xmlns:a16="http://schemas.microsoft.com/office/drawing/2014/main" xmlns="" id="{23CB9A12-A026-476B-A9CE-839701512DF6}"/>
              </a:ext>
            </a:extLst>
          </p:cNvPr>
          <p:cNvSpPr txBox="1"/>
          <p:nvPr/>
        </p:nvSpPr>
        <p:spPr>
          <a:xfrm>
            <a:off x="7846734" y="2670264"/>
            <a:ext cx="3718504" cy="395319"/>
          </a:xfrm>
          <a:prstGeom prst="rect">
            <a:avLst/>
          </a:prstGeom>
          <a:noFill/>
        </p:spPr>
        <p:txBody>
          <a:bodyPr wrap="square" lIns="0" tIns="0" rIns="0" bIns="0" rtlCol="0" anchor="ctr">
            <a:noAutofit/>
          </a:bodyPr>
          <a:lstStyle>
            <a:defPPr>
              <a:defRPr lang="en-US"/>
            </a:defPPr>
            <a:lvl2pPr marL="377849" lvl="1" indent="-251898">
              <a:buClr>
                <a:srgbClr val="4B4B4B">
                  <a:lumMod val="100000"/>
                </a:srgbClr>
              </a:buClr>
              <a:buSzPct val="100000"/>
              <a:buFont typeface="Wingdings" panose="05000000000000000000" pitchFamily="2" charset="2"/>
              <a:buChar char="§"/>
              <a:defRPr sz="1000">
                <a:solidFill>
                  <a:srgbClr val="000000"/>
                </a:solidFill>
              </a:defRPr>
            </a:lvl2pPr>
          </a:lstStyle>
          <a:p>
            <a:pPr lvl="1"/>
            <a:r>
              <a:rPr lang="en-US" dirty="0"/>
              <a:t>List of ~10 documents prepared and circulated with WS</a:t>
            </a:r>
          </a:p>
          <a:p>
            <a:pPr lvl="1"/>
            <a:r>
              <a:rPr lang="en-US" dirty="0"/>
              <a:t>RKI involvement: only final review, </a:t>
            </a:r>
            <a:r>
              <a:rPr lang="en-US" dirty="0">
                <a:solidFill>
                  <a:srgbClr val="FF0000"/>
                </a:solidFill>
              </a:rPr>
              <a:t>-&gt; signing by BMG</a:t>
            </a:r>
          </a:p>
        </p:txBody>
      </p:sp>
      <p:sp>
        <p:nvSpPr>
          <p:cNvPr id="172" name="TextBox 171">
            <a:extLst>
              <a:ext uri="{FF2B5EF4-FFF2-40B4-BE49-F238E27FC236}">
                <a16:creationId xmlns:a16="http://schemas.microsoft.com/office/drawing/2014/main" xmlns="" id="{58A88317-6956-4B62-B196-5BD29BAC02D6}"/>
              </a:ext>
            </a:extLst>
          </p:cNvPr>
          <p:cNvSpPr txBox="1"/>
          <p:nvPr/>
        </p:nvSpPr>
        <p:spPr>
          <a:xfrm>
            <a:off x="7792416" y="3187901"/>
            <a:ext cx="3718504" cy="395379"/>
          </a:xfrm>
          <a:prstGeom prst="rect">
            <a:avLst/>
          </a:prstGeom>
          <a:noFill/>
        </p:spPr>
        <p:txBody>
          <a:bodyPr wrap="square" lIns="0" tIns="0" rIns="0" bIns="0" rtlCol="0" anchor="ctr">
            <a:noAutofit/>
          </a:bodyPr>
          <a:lstStyle/>
          <a:p>
            <a:pPr marL="377825" lvl="1" indent="-196850">
              <a:buClr>
                <a:srgbClr val="4B4B4B">
                  <a:lumMod val="100000"/>
                </a:srgbClr>
              </a:buClr>
              <a:buSzPct val="100000"/>
              <a:buFont typeface="Wingdings" panose="05000000000000000000" pitchFamily="2" charset="2"/>
              <a:buChar char="§"/>
            </a:pPr>
            <a:r>
              <a:rPr lang="de-DE" sz="1000" dirty="0">
                <a:solidFill>
                  <a:srgbClr val="000000"/>
                </a:solidFill>
              </a:rPr>
              <a:t>Decision on scoping &amp; verification </a:t>
            </a:r>
            <a:r>
              <a:rPr lang="de-DE" sz="1000" dirty="0" err="1">
                <a:solidFill>
                  <a:srgbClr val="000000"/>
                </a:solidFill>
              </a:rPr>
              <a:t>process</a:t>
            </a:r>
            <a:r>
              <a:rPr lang="de-DE" sz="1000" dirty="0">
                <a:solidFill>
                  <a:srgbClr val="000000"/>
                </a:solidFill>
              </a:rPr>
              <a:t> </a:t>
            </a:r>
            <a:br>
              <a:rPr lang="de-DE" sz="1000" dirty="0">
                <a:solidFill>
                  <a:srgbClr val="000000"/>
                </a:solidFill>
              </a:rPr>
            </a:br>
            <a:r>
              <a:rPr lang="de-DE" sz="1000" dirty="0">
                <a:solidFill>
                  <a:srgbClr val="FF0000"/>
                </a:solidFill>
              </a:rPr>
              <a:t>-&gt; Stellungnahme des RKI zu Vorlage des WS bis 11.5.</a:t>
            </a:r>
          </a:p>
        </p:txBody>
      </p:sp>
      <p:sp>
        <p:nvSpPr>
          <p:cNvPr id="270" name="background" hidden="1">
            <a:extLst>
              <a:ext uri="{FF2B5EF4-FFF2-40B4-BE49-F238E27FC236}">
                <a16:creationId xmlns:a16="http://schemas.microsoft.com/office/drawing/2014/main" xmlns="" id="{625E5675-3A0C-46B9-B8AB-15424DB91CC6}"/>
              </a:ext>
            </a:extLst>
          </p:cNvPr>
          <p:cNvSpPr/>
          <p:nvPr/>
        </p:nvSpPr>
        <p:spPr>
          <a:xfrm>
            <a:off x="359775" y="5683651"/>
            <a:ext cx="0" cy="0"/>
          </a:xfrm>
          <a:prstGeom prst="roundRect">
            <a:avLst>
              <a:gd name="adj" fmla="val 16000"/>
            </a:avLst>
          </a:prstGeom>
          <a:solidFill>
            <a:srgbClr val="E2E2E3">
              <a:lumMod val="10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14243" tIns="76163" rIns="114243" bIns="76163" rtlCol="0" anchor="ctr">
            <a:noAutofit/>
          </a:bodyPr>
          <a:lstStyle/>
          <a:p>
            <a:pPr algn="ctr"/>
            <a:r>
              <a:rPr lang="en-US" sz="1905"/>
              <a:t>G</a:t>
            </a:r>
            <a:endParaRPr lang="en-US" sz="1905" dirty="0" err="1"/>
          </a:p>
        </p:txBody>
      </p:sp>
      <p:sp>
        <p:nvSpPr>
          <p:cNvPr id="272" name="red" hidden="1">
            <a:extLst>
              <a:ext uri="{FF2B5EF4-FFF2-40B4-BE49-F238E27FC236}">
                <a16:creationId xmlns:a16="http://schemas.microsoft.com/office/drawing/2014/main" xmlns="" id="{2E88CA56-D789-44DC-8F48-D0A654D3B314}"/>
              </a:ext>
            </a:extLst>
          </p:cNvPr>
          <p:cNvSpPr/>
          <p:nvPr/>
        </p:nvSpPr>
        <p:spPr>
          <a:xfrm>
            <a:off x="359775" y="5683651"/>
            <a:ext cx="322422" cy="322422"/>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43" tIns="76163" rIns="114243" bIns="76163" rtlCol="0" anchor="ctr">
            <a:noAutofit/>
          </a:bodyPr>
          <a:lstStyle/>
          <a:p>
            <a:pPr algn="ctr"/>
            <a:r>
              <a:rPr lang="en-US" sz="1905"/>
              <a:t>G</a:t>
            </a:r>
            <a:endParaRPr lang="en-US" sz="1905" dirty="0" err="1"/>
          </a:p>
        </p:txBody>
      </p:sp>
      <p:sp>
        <p:nvSpPr>
          <p:cNvPr id="273" name="amber" hidden="1">
            <a:extLst>
              <a:ext uri="{FF2B5EF4-FFF2-40B4-BE49-F238E27FC236}">
                <a16:creationId xmlns:a16="http://schemas.microsoft.com/office/drawing/2014/main" xmlns="" id="{5EC47B33-D41E-459D-B7FB-B941F652CF0C}"/>
              </a:ext>
            </a:extLst>
          </p:cNvPr>
          <p:cNvSpPr/>
          <p:nvPr/>
        </p:nvSpPr>
        <p:spPr>
          <a:xfrm>
            <a:off x="359775" y="5683651"/>
            <a:ext cx="322422" cy="322422"/>
          </a:xfrm>
          <a:prstGeom prst="ellipse">
            <a:avLst/>
          </a:prstGeom>
          <a:solidFill>
            <a:srgbClr val="BFBFBF">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43" tIns="76163" rIns="114243" bIns="76163" rtlCol="0" anchor="ctr">
            <a:noAutofit/>
          </a:bodyPr>
          <a:lstStyle/>
          <a:p>
            <a:pPr algn="ctr"/>
            <a:r>
              <a:rPr lang="en-US" sz="1905"/>
              <a:t>G</a:t>
            </a:r>
            <a:endParaRPr lang="en-US" sz="1905" dirty="0" err="1"/>
          </a:p>
        </p:txBody>
      </p:sp>
      <p:sp>
        <p:nvSpPr>
          <p:cNvPr id="274" name="green" hidden="1">
            <a:extLst>
              <a:ext uri="{FF2B5EF4-FFF2-40B4-BE49-F238E27FC236}">
                <a16:creationId xmlns:a16="http://schemas.microsoft.com/office/drawing/2014/main" xmlns="" id="{5D5896B6-4685-4C8B-835F-DAC23173CFB0}"/>
              </a:ext>
            </a:extLst>
          </p:cNvPr>
          <p:cNvSpPr/>
          <p:nvPr/>
        </p:nvSpPr>
        <p:spPr>
          <a:xfrm>
            <a:off x="359775" y="5683651"/>
            <a:ext cx="322422" cy="322422"/>
          </a:xfrm>
          <a:prstGeom prst="ellipse">
            <a:avLst/>
          </a:prstGeom>
          <a:solidFill>
            <a:srgbClr val="29BA74">
              <a:lumMod val="100000"/>
            </a:srgbClr>
          </a:solidFill>
          <a:ln w="38100" cmpd="sng">
            <a:solidFill>
              <a:srgbClr val="FFFFFF">
                <a:lumMod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14243" tIns="76163" rIns="114243" bIns="76163" rtlCol="0" anchor="ctr">
            <a:noAutofit/>
          </a:bodyPr>
          <a:lstStyle/>
          <a:p>
            <a:pPr algn="ctr"/>
            <a:r>
              <a:rPr lang="en-US" sz="1905"/>
              <a:t>G</a:t>
            </a:r>
            <a:endParaRPr lang="en-US" sz="1905" dirty="0" err="1"/>
          </a:p>
        </p:txBody>
      </p:sp>
      <p:sp>
        <p:nvSpPr>
          <p:cNvPr id="284" name="single">
            <a:extLst>
              <a:ext uri="{FF2B5EF4-FFF2-40B4-BE49-F238E27FC236}">
                <a16:creationId xmlns:a16="http://schemas.microsoft.com/office/drawing/2014/main" xmlns="" id="{F8C28678-72A3-4761-B3E5-DCDACF567D4C}"/>
              </a:ext>
            </a:extLst>
          </p:cNvPr>
          <p:cNvSpPr/>
          <p:nvPr/>
        </p:nvSpPr>
        <p:spPr>
          <a:xfrm>
            <a:off x="4667011" y="6439308"/>
            <a:ext cx="177746" cy="177746"/>
          </a:xfrm>
          <a:prstGeom prst="ellipse">
            <a:avLst/>
          </a:prstGeom>
          <a:solidFill>
            <a:srgbClr val="FFC00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2" tIns="45706" rIns="91412" bIns="45706" numCol="1" spcCol="0" rtlCol="0" fromWordArt="0" anchor="ctr" anchorCtr="0" forceAA="0" compatLnSpc="1">
            <a:prstTxWarp prst="textNoShape">
              <a:avLst/>
            </a:prstTxWarp>
            <a:noAutofit/>
          </a:bodyPr>
          <a:lstStyle/>
          <a:p>
            <a:pPr algn="ctr"/>
            <a:r>
              <a:rPr lang="en-US" sz="1200" dirty="0">
                <a:solidFill>
                  <a:srgbClr val="FFFFFF"/>
                </a:solidFill>
              </a:rPr>
              <a:t>C</a:t>
            </a:r>
          </a:p>
        </p:txBody>
      </p:sp>
      <p:sp>
        <p:nvSpPr>
          <p:cNvPr id="287" name="TextBox 286">
            <a:extLst>
              <a:ext uri="{FF2B5EF4-FFF2-40B4-BE49-F238E27FC236}">
                <a16:creationId xmlns:a16="http://schemas.microsoft.com/office/drawing/2014/main" xmlns="" id="{4FEBC894-8A2D-4D83-A79F-CD0542C5A8DE}"/>
              </a:ext>
            </a:extLst>
          </p:cNvPr>
          <p:cNvSpPr txBox="1"/>
          <p:nvPr/>
        </p:nvSpPr>
        <p:spPr>
          <a:xfrm>
            <a:off x="4826168" y="6405992"/>
            <a:ext cx="792926" cy="24437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2" tIns="45706" rIns="91412" bIns="45706" numCol="1" spcCol="0" rtlCol="0" fromWordArt="0" anchor="ctr" anchorCtr="0" forceAA="0" compatLnSpc="1">
            <a:prstTxWarp prst="textNoShape">
              <a:avLst/>
            </a:prstTxWarp>
            <a:noAutofit/>
          </a:bodyPr>
          <a:lstStyle/>
          <a:p>
            <a:r>
              <a:rPr lang="en-US" sz="1000" dirty="0">
                <a:solidFill>
                  <a:srgbClr val="FFC000"/>
                </a:solidFill>
              </a:rPr>
              <a:t>Consulted</a:t>
            </a:r>
          </a:p>
        </p:txBody>
      </p:sp>
      <p:sp>
        <p:nvSpPr>
          <p:cNvPr id="293" name="single">
            <a:extLst>
              <a:ext uri="{FF2B5EF4-FFF2-40B4-BE49-F238E27FC236}">
                <a16:creationId xmlns:a16="http://schemas.microsoft.com/office/drawing/2014/main" xmlns="" id="{F8C28678-72A3-4761-B3E5-DCDACF567D4C}"/>
              </a:ext>
            </a:extLst>
          </p:cNvPr>
          <p:cNvSpPr/>
          <p:nvPr/>
        </p:nvSpPr>
        <p:spPr>
          <a:xfrm>
            <a:off x="5609557" y="6439308"/>
            <a:ext cx="177746" cy="177746"/>
          </a:xfrm>
          <a:prstGeom prst="ellipse">
            <a:avLst/>
          </a:prstGeom>
          <a:solidFill>
            <a:srgbClr val="008FD3"/>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2" tIns="45706" rIns="91412" bIns="45706" numCol="1" spcCol="0" rtlCol="0" fromWordArt="0" anchor="ctr" anchorCtr="0" forceAA="0" compatLnSpc="1">
            <a:prstTxWarp prst="textNoShape">
              <a:avLst/>
            </a:prstTxWarp>
            <a:noAutofit/>
          </a:bodyPr>
          <a:lstStyle/>
          <a:p>
            <a:pPr algn="ctr"/>
            <a:r>
              <a:rPr lang="en-US" sz="1200" dirty="0">
                <a:solidFill>
                  <a:srgbClr val="FFFFFF"/>
                </a:solidFill>
              </a:rPr>
              <a:t>I</a:t>
            </a:r>
          </a:p>
        </p:txBody>
      </p:sp>
      <p:sp>
        <p:nvSpPr>
          <p:cNvPr id="294" name="TextBox 293">
            <a:extLst>
              <a:ext uri="{FF2B5EF4-FFF2-40B4-BE49-F238E27FC236}">
                <a16:creationId xmlns:a16="http://schemas.microsoft.com/office/drawing/2014/main" xmlns="" id="{4FEBC894-8A2D-4D83-A79F-CD0542C5A8DE}"/>
              </a:ext>
            </a:extLst>
          </p:cNvPr>
          <p:cNvSpPr txBox="1"/>
          <p:nvPr/>
        </p:nvSpPr>
        <p:spPr>
          <a:xfrm>
            <a:off x="5768714" y="6405992"/>
            <a:ext cx="792926" cy="24437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2" tIns="45706" rIns="91412" bIns="45706" numCol="1" spcCol="0" rtlCol="0" fromWordArt="0" anchor="ctr" anchorCtr="0" forceAA="0" compatLnSpc="1">
            <a:prstTxWarp prst="textNoShape">
              <a:avLst/>
            </a:prstTxWarp>
            <a:noAutofit/>
          </a:bodyPr>
          <a:lstStyle/>
          <a:p>
            <a:r>
              <a:rPr lang="en-US" sz="1000" dirty="0">
                <a:solidFill>
                  <a:srgbClr val="008FD3"/>
                </a:solidFill>
              </a:rPr>
              <a:t>Informed</a:t>
            </a:r>
          </a:p>
        </p:txBody>
      </p:sp>
      <p:sp>
        <p:nvSpPr>
          <p:cNvPr id="360" name="single">
            <a:extLst>
              <a:ext uri="{FF2B5EF4-FFF2-40B4-BE49-F238E27FC236}">
                <a16:creationId xmlns:a16="http://schemas.microsoft.com/office/drawing/2014/main" xmlns="" id="{25258A4C-6E0F-4D0F-9E2E-91350C2517E3}"/>
              </a:ext>
            </a:extLst>
          </p:cNvPr>
          <p:cNvSpPr/>
          <p:nvPr/>
        </p:nvSpPr>
        <p:spPr>
          <a:xfrm>
            <a:off x="468050" y="3239012"/>
            <a:ext cx="293156" cy="293156"/>
          </a:xfrm>
          <a:prstGeom prst="ellipse">
            <a:avLst/>
          </a:prstGeom>
          <a:solidFill>
            <a:srgbClr val="008FD3"/>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2" tIns="45706" rIns="91412" bIns="45706" numCol="1" spcCol="0" rtlCol="0" fromWordArt="0" anchor="ctr" anchorCtr="0" forceAA="0" compatLnSpc="1">
            <a:prstTxWarp prst="textNoShape">
              <a:avLst/>
            </a:prstTxWarp>
            <a:noAutofit/>
          </a:bodyPr>
          <a:lstStyle/>
          <a:p>
            <a:pPr algn="ctr"/>
            <a:r>
              <a:rPr lang="en-US" sz="1200" dirty="0">
                <a:solidFill>
                  <a:srgbClr val="FFFFFF"/>
                </a:solidFill>
              </a:rPr>
              <a:t>I</a:t>
            </a:r>
          </a:p>
        </p:txBody>
      </p:sp>
      <p:sp>
        <p:nvSpPr>
          <p:cNvPr id="162" name="single">
            <a:extLst>
              <a:ext uri="{FF2B5EF4-FFF2-40B4-BE49-F238E27FC236}">
                <a16:creationId xmlns:a16="http://schemas.microsoft.com/office/drawing/2014/main" xmlns="" id="{25258A4C-6E0F-4D0F-9E2E-91350C2517E3}"/>
              </a:ext>
            </a:extLst>
          </p:cNvPr>
          <p:cNvSpPr/>
          <p:nvPr/>
        </p:nvSpPr>
        <p:spPr>
          <a:xfrm>
            <a:off x="468050" y="3748052"/>
            <a:ext cx="293156" cy="293156"/>
          </a:xfrm>
          <a:prstGeom prst="ellipse">
            <a:avLst/>
          </a:prstGeom>
          <a:solidFill>
            <a:srgbClr val="008FD3"/>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2" tIns="45706" rIns="91412" bIns="45706" numCol="1" spcCol="0" rtlCol="0" fromWordArt="0" anchor="ctr" anchorCtr="0" forceAA="0" compatLnSpc="1">
            <a:prstTxWarp prst="textNoShape">
              <a:avLst/>
            </a:prstTxWarp>
            <a:noAutofit/>
          </a:bodyPr>
          <a:lstStyle/>
          <a:p>
            <a:pPr algn="ctr"/>
            <a:r>
              <a:rPr lang="en-US" sz="1200" dirty="0">
                <a:solidFill>
                  <a:srgbClr val="FFFFFF"/>
                </a:solidFill>
              </a:rPr>
              <a:t>I</a:t>
            </a:r>
          </a:p>
        </p:txBody>
      </p:sp>
      <p:sp>
        <p:nvSpPr>
          <p:cNvPr id="170" name="single">
            <a:extLst>
              <a:ext uri="{FF2B5EF4-FFF2-40B4-BE49-F238E27FC236}">
                <a16:creationId xmlns:a16="http://schemas.microsoft.com/office/drawing/2014/main" xmlns="" id="{25258A4C-6E0F-4D0F-9E2E-91350C2517E3}"/>
              </a:ext>
            </a:extLst>
          </p:cNvPr>
          <p:cNvSpPr/>
          <p:nvPr/>
        </p:nvSpPr>
        <p:spPr>
          <a:xfrm>
            <a:off x="468050" y="4311146"/>
            <a:ext cx="293156" cy="293156"/>
          </a:xfrm>
          <a:prstGeom prst="ellipse">
            <a:avLst/>
          </a:prstGeom>
          <a:solidFill>
            <a:srgbClr val="008FD3"/>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2" tIns="45706" rIns="91412" bIns="45706" numCol="1" spcCol="0" rtlCol="0" fromWordArt="0" anchor="ctr" anchorCtr="0" forceAA="0" compatLnSpc="1">
            <a:prstTxWarp prst="textNoShape">
              <a:avLst/>
            </a:prstTxWarp>
            <a:noAutofit/>
          </a:bodyPr>
          <a:lstStyle/>
          <a:p>
            <a:pPr algn="ctr"/>
            <a:r>
              <a:rPr lang="en-US" sz="1200" dirty="0">
                <a:solidFill>
                  <a:srgbClr val="FFFFFF"/>
                </a:solidFill>
              </a:rPr>
              <a:t>I</a:t>
            </a:r>
          </a:p>
        </p:txBody>
      </p:sp>
      <p:sp>
        <p:nvSpPr>
          <p:cNvPr id="154" name="single">
            <a:extLst>
              <a:ext uri="{FF2B5EF4-FFF2-40B4-BE49-F238E27FC236}">
                <a16:creationId xmlns:a16="http://schemas.microsoft.com/office/drawing/2014/main" xmlns="" id="{25258A4C-6E0F-4D0F-9E2E-91350C2517E3}"/>
              </a:ext>
            </a:extLst>
          </p:cNvPr>
          <p:cNvSpPr/>
          <p:nvPr/>
        </p:nvSpPr>
        <p:spPr>
          <a:xfrm>
            <a:off x="468050" y="4783327"/>
            <a:ext cx="293156" cy="293156"/>
          </a:xfrm>
          <a:prstGeom prst="ellipse">
            <a:avLst/>
          </a:prstGeom>
          <a:solidFill>
            <a:srgbClr val="C1C1C1"/>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2" tIns="45706" rIns="91412" bIns="45706" numCol="1" spcCol="0" rtlCol="0" fromWordArt="0" anchor="ctr" anchorCtr="0" forceAA="0" compatLnSpc="1">
            <a:prstTxWarp prst="textNoShape">
              <a:avLst/>
            </a:prstTxWarp>
            <a:noAutofit/>
          </a:bodyPr>
          <a:lstStyle/>
          <a:p>
            <a:pPr algn="ctr"/>
            <a:r>
              <a:rPr lang="en-US" sz="1200" dirty="0">
                <a:solidFill>
                  <a:srgbClr val="FFFFFF"/>
                </a:solidFill>
              </a:rPr>
              <a:t>-</a:t>
            </a:r>
          </a:p>
        </p:txBody>
      </p:sp>
      <p:cxnSp>
        <p:nvCxnSpPr>
          <p:cNvPr id="305" name="Straight Connector 304">
            <a:extLst>
              <a:ext uri="{FF2B5EF4-FFF2-40B4-BE49-F238E27FC236}">
                <a16:creationId xmlns:a16="http://schemas.microsoft.com/office/drawing/2014/main" xmlns="" id="{4E18CD7D-E042-4C81-91D4-089E8D1D19D6}"/>
              </a:ext>
            </a:extLst>
          </p:cNvPr>
          <p:cNvCxnSpPr/>
          <p:nvPr/>
        </p:nvCxnSpPr>
        <p:spPr>
          <a:xfrm rot="16200000">
            <a:off x="2601235" y="4162045"/>
            <a:ext cx="758039"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p:nvGrpSpPr>
        <p:grpSpPr>
          <a:xfrm>
            <a:off x="2980254" y="3176008"/>
            <a:ext cx="1230203" cy="1454443"/>
            <a:chOff x="2980254" y="2601013"/>
            <a:chExt cx="1230203" cy="913018"/>
          </a:xfrm>
        </p:grpSpPr>
        <p:sp>
          <p:nvSpPr>
            <p:cNvPr id="63" name="TextBox 62">
              <a:extLst>
                <a:ext uri="{FF2B5EF4-FFF2-40B4-BE49-F238E27FC236}">
                  <a16:creationId xmlns:a16="http://schemas.microsoft.com/office/drawing/2014/main" xmlns="" id="{3D7475B6-88A0-4EAB-92EB-78058D574562}"/>
                </a:ext>
              </a:extLst>
            </p:cNvPr>
            <p:cNvSpPr txBox="1"/>
            <p:nvPr/>
          </p:nvSpPr>
          <p:spPr>
            <a:xfrm>
              <a:off x="2980254" y="2601017"/>
              <a:ext cx="1230203" cy="913014"/>
            </a:xfrm>
            <a:prstGeom prst="rect">
              <a:avLst/>
            </a:prstGeom>
            <a:solidFill>
              <a:srgbClr val="FFFFFF"/>
            </a:solidFill>
          </p:spPr>
          <p:txBody>
            <a:bodyPr wrap="square" lIns="0" tIns="0" rIns="0" bIns="0" rtlCol="0" anchor="ctr">
              <a:noAutofit/>
            </a:bodyPr>
            <a:lstStyle/>
            <a:p>
              <a:pPr marL="323870" lvl="1" indent="-215913">
                <a:buClr>
                  <a:srgbClr val="4B4B4B">
                    <a:lumMod val="100000"/>
                  </a:srgbClr>
                </a:buClr>
                <a:buSzPct val="100000"/>
                <a:buFont typeface="Wingdings" panose="05000000000000000000" pitchFamily="2" charset="2"/>
                <a:buChar char="§"/>
              </a:pPr>
              <a:r>
                <a:rPr lang="en-US" sz="1000" dirty="0">
                  <a:solidFill>
                    <a:srgbClr val="000000"/>
                  </a:solidFill>
                </a:rPr>
                <a:t>Helmke</a:t>
              </a:r>
              <a:endParaRPr lang="en-US" sz="1000" i="1" dirty="0">
                <a:solidFill>
                  <a:srgbClr val="000000"/>
                </a:solidFill>
              </a:endParaRPr>
            </a:p>
          </p:txBody>
        </p:sp>
        <p:cxnSp>
          <p:nvCxnSpPr>
            <p:cNvPr id="306" name="Straight Connector 305">
              <a:extLst>
                <a:ext uri="{FF2B5EF4-FFF2-40B4-BE49-F238E27FC236}">
                  <a16:creationId xmlns:a16="http://schemas.microsoft.com/office/drawing/2014/main" xmlns="" id="{4E18CD7D-E042-4C81-91D4-089E8D1D19D6}"/>
                </a:ext>
              </a:extLst>
            </p:cNvPr>
            <p:cNvCxnSpPr>
              <a:cxnSpLocks/>
            </p:cNvCxnSpPr>
            <p:nvPr/>
          </p:nvCxnSpPr>
          <p:spPr>
            <a:xfrm flipV="1">
              <a:off x="2980258" y="2601013"/>
              <a:ext cx="0" cy="913018"/>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308" name="TextBox 307">
            <a:extLst>
              <a:ext uri="{FF2B5EF4-FFF2-40B4-BE49-F238E27FC236}">
                <a16:creationId xmlns:a16="http://schemas.microsoft.com/office/drawing/2014/main" xmlns="" id="{3D7475B6-88A0-4EAB-92EB-78058D574562}"/>
              </a:ext>
            </a:extLst>
          </p:cNvPr>
          <p:cNvSpPr txBox="1"/>
          <p:nvPr/>
        </p:nvSpPr>
        <p:spPr>
          <a:xfrm>
            <a:off x="2979537" y="4740808"/>
            <a:ext cx="1230203" cy="395319"/>
          </a:xfrm>
          <a:prstGeom prst="rect">
            <a:avLst/>
          </a:prstGeom>
          <a:noFill/>
          <a:extLst>
            <a:ext uri="{909E8E84-426E-40DD-AFC4-6F175D3DCCD1}">
              <a14:hiddenFill xmlns:a14="http://schemas.microsoft.com/office/drawing/2010/main">
                <a:solidFill>
                  <a:srgbClr val="FFFFFF"/>
                </a:solidFill>
              </a14:hiddenFill>
            </a:ext>
          </a:extLst>
        </p:spPr>
        <p:txBody>
          <a:bodyPr wrap="square" lIns="0" tIns="0" rIns="0" bIns="0" rtlCol="0" anchor="ctr">
            <a:noAutofit/>
          </a:bodyPr>
          <a:lstStyle/>
          <a:p>
            <a:pPr marL="323870" lvl="1" indent="-215913">
              <a:buClr>
                <a:srgbClr val="4B4B4B">
                  <a:lumMod val="100000"/>
                </a:srgbClr>
              </a:buClr>
              <a:buSzPct val="100000"/>
              <a:buFont typeface="Wingdings" panose="05000000000000000000" pitchFamily="2" charset="2"/>
              <a:buChar char="§"/>
            </a:pPr>
            <a:r>
              <a:rPr lang="en-US" sz="1000" dirty="0">
                <a:solidFill>
                  <a:srgbClr val="000000"/>
                </a:solidFill>
              </a:rPr>
              <a:t>Helmke</a:t>
            </a:r>
            <a:endParaRPr lang="en-US" sz="1000" i="1" dirty="0">
              <a:solidFill>
                <a:srgbClr val="000000"/>
              </a:solidFill>
            </a:endParaRPr>
          </a:p>
        </p:txBody>
      </p:sp>
      <p:sp>
        <p:nvSpPr>
          <p:cNvPr id="313" name="TextBox 312">
            <a:extLst>
              <a:ext uri="{FF2B5EF4-FFF2-40B4-BE49-F238E27FC236}">
                <a16:creationId xmlns:a16="http://schemas.microsoft.com/office/drawing/2014/main" xmlns="" id="{2FC37AE2-573C-4885-AF7B-28F5FF7DAF28}"/>
              </a:ext>
            </a:extLst>
          </p:cNvPr>
          <p:cNvSpPr txBox="1"/>
          <p:nvPr/>
        </p:nvSpPr>
        <p:spPr>
          <a:xfrm>
            <a:off x="311957" y="719768"/>
            <a:ext cx="6128599" cy="395379"/>
          </a:xfrm>
          <a:prstGeom prst="rect">
            <a:avLst/>
          </a:prstGeom>
          <a:noFill/>
        </p:spPr>
        <p:txBody>
          <a:bodyPr wrap="square" lIns="0" tIns="0" rIns="0" bIns="0" rtlCol="0" anchor="t">
            <a:noAutofit/>
          </a:bodyPr>
          <a:lstStyle/>
          <a:p>
            <a:pPr>
              <a:spcBef>
                <a:spcPts val="317"/>
              </a:spcBef>
            </a:pPr>
            <a:r>
              <a:rPr lang="en-US" sz="1000" u="sng" dirty="0"/>
              <a:t>BMG representatives: </a:t>
            </a:r>
            <a:r>
              <a:rPr lang="en-US" sz="1000" dirty="0"/>
              <a:t>Thomas Renner, Jan </a:t>
            </a:r>
            <a:r>
              <a:rPr lang="en-US" sz="1000" dirty="0" err="1"/>
              <a:t>Hensmann</a:t>
            </a:r>
            <a:r>
              <a:rPr lang="en-US" sz="1000" dirty="0"/>
              <a:t>, Mandy </a:t>
            </a:r>
            <a:r>
              <a:rPr lang="en-US" sz="1000" dirty="0" err="1"/>
              <a:t>Kettlitz</a:t>
            </a:r>
            <a:r>
              <a:rPr lang="en-US" sz="1000" dirty="0"/>
              <a:t>, Thomas </a:t>
            </a:r>
            <a:r>
              <a:rPr lang="en-US" sz="1000" dirty="0" err="1"/>
              <a:t>Süptitz</a:t>
            </a:r>
            <a:r>
              <a:rPr lang="en-US" sz="1000" dirty="0"/>
              <a:t> (BMG) </a:t>
            </a:r>
          </a:p>
        </p:txBody>
      </p:sp>
      <p:sp>
        <p:nvSpPr>
          <p:cNvPr id="119" name="Freeform 17"/>
          <p:cNvSpPr>
            <a:spLocks/>
          </p:cNvSpPr>
          <p:nvPr/>
        </p:nvSpPr>
        <p:spPr bwMode="auto">
          <a:xfrm>
            <a:off x="354587" y="2609137"/>
            <a:ext cx="281035" cy="270995"/>
          </a:xfrm>
          <a:custGeom>
            <a:avLst/>
            <a:gdLst>
              <a:gd name="T0" fmla="*/ 36 w 84"/>
              <a:gd name="T1" fmla="*/ 67 h 81"/>
              <a:gd name="T2" fmla="*/ 7 w 84"/>
              <a:gd name="T3" fmla="*/ 39 h 81"/>
              <a:gd name="T4" fmla="*/ 0 w 84"/>
              <a:gd name="T5" fmla="*/ 45 h 81"/>
              <a:gd name="T6" fmla="*/ 38 w 84"/>
              <a:gd name="T7" fmla="*/ 81 h 81"/>
              <a:gd name="T8" fmla="*/ 84 w 84"/>
              <a:gd name="T9" fmla="*/ 4 h 81"/>
              <a:gd name="T10" fmla="*/ 76 w 84"/>
              <a:gd name="T11" fmla="*/ 0 h 81"/>
              <a:gd name="T12" fmla="*/ 36 w 84"/>
              <a:gd name="T13" fmla="*/ 67 h 81"/>
            </a:gdLst>
            <a:ahLst/>
            <a:cxnLst>
              <a:cxn ang="0">
                <a:pos x="T0" y="T1"/>
              </a:cxn>
              <a:cxn ang="0">
                <a:pos x="T2" y="T3"/>
              </a:cxn>
              <a:cxn ang="0">
                <a:pos x="T4" y="T5"/>
              </a:cxn>
              <a:cxn ang="0">
                <a:pos x="T6" y="T7"/>
              </a:cxn>
              <a:cxn ang="0">
                <a:pos x="T8" y="T9"/>
              </a:cxn>
              <a:cxn ang="0">
                <a:pos x="T10" y="T11"/>
              </a:cxn>
              <a:cxn ang="0">
                <a:pos x="T12" y="T13"/>
              </a:cxn>
            </a:cxnLst>
            <a:rect l="0" t="0" r="r" b="b"/>
            <a:pathLst>
              <a:path w="84" h="81">
                <a:moveTo>
                  <a:pt x="36" y="67"/>
                </a:moveTo>
                <a:lnTo>
                  <a:pt x="7" y="39"/>
                </a:lnTo>
                <a:lnTo>
                  <a:pt x="0" y="45"/>
                </a:lnTo>
                <a:lnTo>
                  <a:pt x="38" y="81"/>
                </a:lnTo>
                <a:lnTo>
                  <a:pt x="84" y="4"/>
                </a:lnTo>
                <a:lnTo>
                  <a:pt x="76" y="0"/>
                </a:lnTo>
                <a:lnTo>
                  <a:pt x="36" y="67"/>
                </a:lnTo>
                <a:close/>
              </a:path>
            </a:pathLst>
          </a:custGeom>
          <a:solidFill>
            <a:srgbClr val="4FB81C"/>
          </a:solidFill>
          <a:ln w="9525" cap="flat" cmpd="sng" algn="ctr">
            <a:solidFill>
              <a:srgbClr val="4FB81C"/>
            </a:solid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p>
            <a:endParaRPr lang="en-US" dirty="0"/>
          </a:p>
        </p:txBody>
      </p:sp>
      <p:sp>
        <p:nvSpPr>
          <p:cNvPr id="120" name="Freeform 43"/>
          <p:cNvSpPr>
            <a:spLocks noEditPoints="1"/>
          </p:cNvSpPr>
          <p:nvPr/>
        </p:nvSpPr>
        <p:spPr bwMode="auto">
          <a:xfrm>
            <a:off x="362664" y="3204251"/>
            <a:ext cx="145122" cy="337406"/>
          </a:xfrm>
          <a:custGeom>
            <a:avLst/>
            <a:gdLst>
              <a:gd name="T0" fmla="*/ 178 w 296"/>
              <a:gd name="T1" fmla="*/ 571 h 689"/>
              <a:gd name="T2" fmla="*/ 198 w 296"/>
              <a:gd name="T3" fmla="*/ 620 h 689"/>
              <a:gd name="T4" fmla="*/ 178 w 296"/>
              <a:gd name="T5" fmla="*/ 668 h 689"/>
              <a:gd name="T6" fmla="*/ 129 w 296"/>
              <a:gd name="T7" fmla="*/ 689 h 689"/>
              <a:gd name="T8" fmla="*/ 81 w 296"/>
              <a:gd name="T9" fmla="*/ 668 h 689"/>
              <a:gd name="T10" fmla="*/ 61 w 296"/>
              <a:gd name="T11" fmla="*/ 620 h 689"/>
              <a:gd name="T12" fmla="*/ 81 w 296"/>
              <a:gd name="T13" fmla="*/ 571 h 689"/>
              <a:gd name="T14" fmla="*/ 129 w 296"/>
              <a:gd name="T15" fmla="*/ 551 h 689"/>
              <a:gd name="T16" fmla="*/ 178 w 296"/>
              <a:gd name="T17" fmla="*/ 571 h 689"/>
              <a:gd name="T18" fmla="*/ 251 w 296"/>
              <a:gd name="T19" fmla="*/ 38 h 689"/>
              <a:gd name="T20" fmla="*/ 137 w 296"/>
              <a:gd name="T21" fmla="*/ 0 h 689"/>
              <a:gd name="T22" fmla="*/ 0 w 296"/>
              <a:gd name="T23" fmla="*/ 38 h 689"/>
              <a:gd name="T24" fmla="*/ 33 w 296"/>
              <a:gd name="T25" fmla="*/ 103 h 689"/>
              <a:gd name="T26" fmla="*/ 114 w 296"/>
              <a:gd name="T27" fmla="*/ 69 h 689"/>
              <a:gd name="T28" fmla="*/ 211 w 296"/>
              <a:gd name="T29" fmla="*/ 150 h 689"/>
              <a:gd name="T30" fmla="*/ 197 w 296"/>
              <a:gd name="T31" fmla="*/ 199 h 689"/>
              <a:gd name="T32" fmla="*/ 139 w 296"/>
              <a:gd name="T33" fmla="*/ 273 h 689"/>
              <a:gd name="T34" fmla="*/ 85 w 296"/>
              <a:gd name="T35" fmla="*/ 354 h 689"/>
              <a:gd name="T36" fmla="*/ 73 w 296"/>
              <a:gd name="T37" fmla="*/ 421 h 689"/>
              <a:gd name="T38" fmla="*/ 88 w 296"/>
              <a:gd name="T39" fmla="*/ 484 h 689"/>
              <a:gd name="T40" fmla="*/ 148 w 296"/>
              <a:gd name="T41" fmla="*/ 484 h 689"/>
              <a:gd name="T42" fmla="*/ 142 w 296"/>
              <a:gd name="T43" fmla="*/ 442 h 689"/>
              <a:gd name="T44" fmla="*/ 182 w 296"/>
              <a:gd name="T45" fmla="*/ 332 h 689"/>
              <a:gd name="T46" fmla="*/ 249 w 296"/>
              <a:gd name="T47" fmla="*/ 261 h 689"/>
              <a:gd name="T48" fmla="*/ 284 w 296"/>
              <a:gd name="T49" fmla="*/ 205 h 689"/>
              <a:gd name="T50" fmla="*/ 296 w 296"/>
              <a:gd name="T51" fmla="*/ 142 h 689"/>
              <a:gd name="T52" fmla="*/ 251 w 296"/>
              <a:gd name="T53" fmla="*/ 38 h 6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6" h="689">
                <a:moveTo>
                  <a:pt x="178" y="571"/>
                </a:moveTo>
                <a:cubicBezTo>
                  <a:pt x="191" y="585"/>
                  <a:pt x="198" y="601"/>
                  <a:pt x="198" y="620"/>
                </a:cubicBezTo>
                <a:cubicBezTo>
                  <a:pt x="198" y="639"/>
                  <a:pt x="191" y="655"/>
                  <a:pt x="178" y="668"/>
                </a:cubicBezTo>
                <a:cubicBezTo>
                  <a:pt x="164" y="682"/>
                  <a:pt x="148" y="689"/>
                  <a:pt x="129" y="689"/>
                </a:cubicBezTo>
                <a:cubicBezTo>
                  <a:pt x="110" y="689"/>
                  <a:pt x="94" y="682"/>
                  <a:pt x="81" y="668"/>
                </a:cubicBezTo>
                <a:cubicBezTo>
                  <a:pt x="67" y="655"/>
                  <a:pt x="61" y="639"/>
                  <a:pt x="61" y="620"/>
                </a:cubicBezTo>
                <a:cubicBezTo>
                  <a:pt x="61" y="601"/>
                  <a:pt x="67" y="585"/>
                  <a:pt x="81" y="571"/>
                </a:cubicBezTo>
                <a:cubicBezTo>
                  <a:pt x="94" y="558"/>
                  <a:pt x="110" y="551"/>
                  <a:pt x="129" y="551"/>
                </a:cubicBezTo>
                <a:cubicBezTo>
                  <a:pt x="148" y="551"/>
                  <a:pt x="164" y="558"/>
                  <a:pt x="178" y="571"/>
                </a:cubicBezTo>
                <a:close/>
                <a:moveTo>
                  <a:pt x="251" y="38"/>
                </a:moveTo>
                <a:cubicBezTo>
                  <a:pt x="220" y="13"/>
                  <a:pt x="183" y="0"/>
                  <a:pt x="137" y="0"/>
                </a:cubicBezTo>
                <a:cubicBezTo>
                  <a:pt x="76" y="0"/>
                  <a:pt x="30" y="12"/>
                  <a:pt x="0" y="38"/>
                </a:cubicBezTo>
                <a:cubicBezTo>
                  <a:pt x="33" y="103"/>
                  <a:pt x="33" y="103"/>
                  <a:pt x="33" y="103"/>
                </a:cubicBezTo>
                <a:cubicBezTo>
                  <a:pt x="56" y="81"/>
                  <a:pt x="83" y="69"/>
                  <a:pt x="114" y="69"/>
                </a:cubicBezTo>
                <a:cubicBezTo>
                  <a:pt x="179" y="69"/>
                  <a:pt x="211" y="96"/>
                  <a:pt x="211" y="150"/>
                </a:cubicBezTo>
                <a:cubicBezTo>
                  <a:pt x="211" y="166"/>
                  <a:pt x="206" y="182"/>
                  <a:pt x="197" y="199"/>
                </a:cubicBezTo>
                <a:cubicBezTo>
                  <a:pt x="187" y="216"/>
                  <a:pt x="168" y="241"/>
                  <a:pt x="139" y="273"/>
                </a:cubicBezTo>
                <a:cubicBezTo>
                  <a:pt x="111" y="304"/>
                  <a:pt x="93" y="332"/>
                  <a:pt x="85" y="354"/>
                </a:cubicBezTo>
                <a:cubicBezTo>
                  <a:pt x="77" y="377"/>
                  <a:pt x="73" y="400"/>
                  <a:pt x="73" y="421"/>
                </a:cubicBezTo>
                <a:cubicBezTo>
                  <a:pt x="73" y="434"/>
                  <a:pt x="78" y="455"/>
                  <a:pt x="88" y="484"/>
                </a:cubicBezTo>
                <a:cubicBezTo>
                  <a:pt x="148" y="484"/>
                  <a:pt x="148" y="484"/>
                  <a:pt x="148" y="484"/>
                </a:cubicBezTo>
                <a:cubicBezTo>
                  <a:pt x="144" y="463"/>
                  <a:pt x="142" y="449"/>
                  <a:pt x="142" y="442"/>
                </a:cubicBezTo>
                <a:cubicBezTo>
                  <a:pt x="142" y="402"/>
                  <a:pt x="155" y="365"/>
                  <a:pt x="182" y="332"/>
                </a:cubicBezTo>
                <a:cubicBezTo>
                  <a:pt x="249" y="261"/>
                  <a:pt x="249" y="261"/>
                  <a:pt x="249" y="261"/>
                </a:cubicBezTo>
                <a:cubicBezTo>
                  <a:pt x="265" y="244"/>
                  <a:pt x="277" y="225"/>
                  <a:pt x="284" y="205"/>
                </a:cubicBezTo>
                <a:cubicBezTo>
                  <a:pt x="292" y="185"/>
                  <a:pt x="296" y="164"/>
                  <a:pt x="296" y="142"/>
                </a:cubicBezTo>
                <a:cubicBezTo>
                  <a:pt x="296" y="99"/>
                  <a:pt x="281" y="64"/>
                  <a:pt x="251" y="38"/>
                </a:cubicBezTo>
                <a:close/>
              </a:path>
            </a:pathLst>
          </a:custGeom>
          <a:solidFill>
            <a:srgbClr val="FF9555"/>
          </a:solidFill>
          <a:ln w="9525" cap="flat" cmpd="sng" algn="ctr">
            <a:solidFill>
              <a:srgbClr val="FF9555"/>
            </a:solid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p>
            <a:endParaRPr lang="en-US" dirty="0"/>
          </a:p>
        </p:txBody>
      </p:sp>
      <p:sp>
        <p:nvSpPr>
          <p:cNvPr id="121" name="Freeform 43"/>
          <p:cNvSpPr>
            <a:spLocks noEditPoints="1"/>
          </p:cNvSpPr>
          <p:nvPr/>
        </p:nvSpPr>
        <p:spPr bwMode="auto">
          <a:xfrm>
            <a:off x="362664" y="4725067"/>
            <a:ext cx="145122" cy="337406"/>
          </a:xfrm>
          <a:custGeom>
            <a:avLst/>
            <a:gdLst>
              <a:gd name="T0" fmla="*/ 178 w 296"/>
              <a:gd name="T1" fmla="*/ 571 h 689"/>
              <a:gd name="T2" fmla="*/ 198 w 296"/>
              <a:gd name="T3" fmla="*/ 620 h 689"/>
              <a:gd name="T4" fmla="*/ 178 w 296"/>
              <a:gd name="T5" fmla="*/ 668 h 689"/>
              <a:gd name="T6" fmla="*/ 129 w 296"/>
              <a:gd name="T7" fmla="*/ 689 h 689"/>
              <a:gd name="T8" fmla="*/ 81 w 296"/>
              <a:gd name="T9" fmla="*/ 668 h 689"/>
              <a:gd name="T10" fmla="*/ 61 w 296"/>
              <a:gd name="T11" fmla="*/ 620 h 689"/>
              <a:gd name="T12" fmla="*/ 81 w 296"/>
              <a:gd name="T13" fmla="*/ 571 h 689"/>
              <a:gd name="T14" fmla="*/ 129 w 296"/>
              <a:gd name="T15" fmla="*/ 551 h 689"/>
              <a:gd name="T16" fmla="*/ 178 w 296"/>
              <a:gd name="T17" fmla="*/ 571 h 689"/>
              <a:gd name="T18" fmla="*/ 251 w 296"/>
              <a:gd name="T19" fmla="*/ 38 h 689"/>
              <a:gd name="T20" fmla="*/ 137 w 296"/>
              <a:gd name="T21" fmla="*/ 0 h 689"/>
              <a:gd name="T22" fmla="*/ 0 w 296"/>
              <a:gd name="T23" fmla="*/ 38 h 689"/>
              <a:gd name="T24" fmla="*/ 33 w 296"/>
              <a:gd name="T25" fmla="*/ 103 h 689"/>
              <a:gd name="T26" fmla="*/ 114 w 296"/>
              <a:gd name="T27" fmla="*/ 69 h 689"/>
              <a:gd name="T28" fmla="*/ 211 w 296"/>
              <a:gd name="T29" fmla="*/ 150 h 689"/>
              <a:gd name="T30" fmla="*/ 197 w 296"/>
              <a:gd name="T31" fmla="*/ 199 h 689"/>
              <a:gd name="T32" fmla="*/ 139 w 296"/>
              <a:gd name="T33" fmla="*/ 273 h 689"/>
              <a:gd name="T34" fmla="*/ 85 w 296"/>
              <a:gd name="T35" fmla="*/ 354 h 689"/>
              <a:gd name="T36" fmla="*/ 73 w 296"/>
              <a:gd name="T37" fmla="*/ 421 h 689"/>
              <a:gd name="T38" fmla="*/ 88 w 296"/>
              <a:gd name="T39" fmla="*/ 484 h 689"/>
              <a:gd name="T40" fmla="*/ 148 w 296"/>
              <a:gd name="T41" fmla="*/ 484 h 689"/>
              <a:gd name="T42" fmla="*/ 142 w 296"/>
              <a:gd name="T43" fmla="*/ 442 h 689"/>
              <a:gd name="T44" fmla="*/ 182 w 296"/>
              <a:gd name="T45" fmla="*/ 332 h 689"/>
              <a:gd name="T46" fmla="*/ 249 w 296"/>
              <a:gd name="T47" fmla="*/ 261 h 689"/>
              <a:gd name="T48" fmla="*/ 284 w 296"/>
              <a:gd name="T49" fmla="*/ 205 h 689"/>
              <a:gd name="T50" fmla="*/ 296 w 296"/>
              <a:gd name="T51" fmla="*/ 142 h 689"/>
              <a:gd name="T52" fmla="*/ 251 w 296"/>
              <a:gd name="T53" fmla="*/ 38 h 6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6" h="689">
                <a:moveTo>
                  <a:pt x="178" y="571"/>
                </a:moveTo>
                <a:cubicBezTo>
                  <a:pt x="191" y="585"/>
                  <a:pt x="198" y="601"/>
                  <a:pt x="198" y="620"/>
                </a:cubicBezTo>
                <a:cubicBezTo>
                  <a:pt x="198" y="639"/>
                  <a:pt x="191" y="655"/>
                  <a:pt x="178" y="668"/>
                </a:cubicBezTo>
                <a:cubicBezTo>
                  <a:pt x="164" y="682"/>
                  <a:pt x="148" y="689"/>
                  <a:pt x="129" y="689"/>
                </a:cubicBezTo>
                <a:cubicBezTo>
                  <a:pt x="110" y="689"/>
                  <a:pt x="94" y="682"/>
                  <a:pt x="81" y="668"/>
                </a:cubicBezTo>
                <a:cubicBezTo>
                  <a:pt x="67" y="655"/>
                  <a:pt x="61" y="639"/>
                  <a:pt x="61" y="620"/>
                </a:cubicBezTo>
                <a:cubicBezTo>
                  <a:pt x="61" y="601"/>
                  <a:pt x="67" y="585"/>
                  <a:pt x="81" y="571"/>
                </a:cubicBezTo>
                <a:cubicBezTo>
                  <a:pt x="94" y="558"/>
                  <a:pt x="110" y="551"/>
                  <a:pt x="129" y="551"/>
                </a:cubicBezTo>
                <a:cubicBezTo>
                  <a:pt x="148" y="551"/>
                  <a:pt x="164" y="558"/>
                  <a:pt x="178" y="571"/>
                </a:cubicBezTo>
                <a:close/>
                <a:moveTo>
                  <a:pt x="251" y="38"/>
                </a:moveTo>
                <a:cubicBezTo>
                  <a:pt x="220" y="13"/>
                  <a:pt x="183" y="0"/>
                  <a:pt x="137" y="0"/>
                </a:cubicBezTo>
                <a:cubicBezTo>
                  <a:pt x="76" y="0"/>
                  <a:pt x="30" y="12"/>
                  <a:pt x="0" y="38"/>
                </a:cubicBezTo>
                <a:cubicBezTo>
                  <a:pt x="33" y="103"/>
                  <a:pt x="33" y="103"/>
                  <a:pt x="33" y="103"/>
                </a:cubicBezTo>
                <a:cubicBezTo>
                  <a:pt x="56" y="81"/>
                  <a:pt x="83" y="69"/>
                  <a:pt x="114" y="69"/>
                </a:cubicBezTo>
                <a:cubicBezTo>
                  <a:pt x="179" y="69"/>
                  <a:pt x="211" y="96"/>
                  <a:pt x="211" y="150"/>
                </a:cubicBezTo>
                <a:cubicBezTo>
                  <a:pt x="211" y="166"/>
                  <a:pt x="206" y="182"/>
                  <a:pt x="197" y="199"/>
                </a:cubicBezTo>
                <a:cubicBezTo>
                  <a:pt x="187" y="216"/>
                  <a:pt x="168" y="241"/>
                  <a:pt x="139" y="273"/>
                </a:cubicBezTo>
                <a:cubicBezTo>
                  <a:pt x="111" y="304"/>
                  <a:pt x="93" y="332"/>
                  <a:pt x="85" y="354"/>
                </a:cubicBezTo>
                <a:cubicBezTo>
                  <a:pt x="77" y="377"/>
                  <a:pt x="73" y="400"/>
                  <a:pt x="73" y="421"/>
                </a:cubicBezTo>
                <a:cubicBezTo>
                  <a:pt x="73" y="434"/>
                  <a:pt x="78" y="455"/>
                  <a:pt x="88" y="484"/>
                </a:cubicBezTo>
                <a:cubicBezTo>
                  <a:pt x="148" y="484"/>
                  <a:pt x="148" y="484"/>
                  <a:pt x="148" y="484"/>
                </a:cubicBezTo>
                <a:cubicBezTo>
                  <a:pt x="144" y="463"/>
                  <a:pt x="142" y="449"/>
                  <a:pt x="142" y="442"/>
                </a:cubicBezTo>
                <a:cubicBezTo>
                  <a:pt x="142" y="402"/>
                  <a:pt x="155" y="365"/>
                  <a:pt x="182" y="332"/>
                </a:cubicBezTo>
                <a:cubicBezTo>
                  <a:pt x="249" y="261"/>
                  <a:pt x="249" y="261"/>
                  <a:pt x="249" y="261"/>
                </a:cubicBezTo>
                <a:cubicBezTo>
                  <a:pt x="265" y="244"/>
                  <a:pt x="277" y="225"/>
                  <a:pt x="284" y="205"/>
                </a:cubicBezTo>
                <a:cubicBezTo>
                  <a:pt x="292" y="185"/>
                  <a:pt x="296" y="164"/>
                  <a:pt x="296" y="142"/>
                </a:cubicBezTo>
                <a:cubicBezTo>
                  <a:pt x="296" y="99"/>
                  <a:pt x="281" y="64"/>
                  <a:pt x="251" y="38"/>
                </a:cubicBezTo>
                <a:close/>
              </a:path>
            </a:pathLst>
          </a:custGeom>
          <a:solidFill>
            <a:srgbClr val="FF9555"/>
          </a:solidFill>
          <a:ln w="9525" cap="flat" cmpd="sng" algn="ctr">
            <a:solidFill>
              <a:srgbClr val="FF9555"/>
            </a:solid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p>
            <a:endParaRPr lang="en-US" dirty="0"/>
          </a:p>
        </p:txBody>
      </p:sp>
      <p:sp>
        <p:nvSpPr>
          <p:cNvPr id="123" name="Freeform 17"/>
          <p:cNvSpPr>
            <a:spLocks/>
          </p:cNvSpPr>
          <p:nvPr/>
        </p:nvSpPr>
        <p:spPr bwMode="auto">
          <a:xfrm>
            <a:off x="354587" y="3710269"/>
            <a:ext cx="281035" cy="270995"/>
          </a:xfrm>
          <a:custGeom>
            <a:avLst/>
            <a:gdLst>
              <a:gd name="T0" fmla="*/ 36 w 84"/>
              <a:gd name="T1" fmla="*/ 67 h 81"/>
              <a:gd name="T2" fmla="*/ 7 w 84"/>
              <a:gd name="T3" fmla="*/ 39 h 81"/>
              <a:gd name="T4" fmla="*/ 0 w 84"/>
              <a:gd name="T5" fmla="*/ 45 h 81"/>
              <a:gd name="T6" fmla="*/ 38 w 84"/>
              <a:gd name="T7" fmla="*/ 81 h 81"/>
              <a:gd name="T8" fmla="*/ 84 w 84"/>
              <a:gd name="T9" fmla="*/ 4 h 81"/>
              <a:gd name="T10" fmla="*/ 76 w 84"/>
              <a:gd name="T11" fmla="*/ 0 h 81"/>
              <a:gd name="T12" fmla="*/ 36 w 84"/>
              <a:gd name="T13" fmla="*/ 67 h 81"/>
            </a:gdLst>
            <a:ahLst/>
            <a:cxnLst>
              <a:cxn ang="0">
                <a:pos x="T0" y="T1"/>
              </a:cxn>
              <a:cxn ang="0">
                <a:pos x="T2" y="T3"/>
              </a:cxn>
              <a:cxn ang="0">
                <a:pos x="T4" y="T5"/>
              </a:cxn>
              <a:cxn ang="0">
                <a:pos x="T6" y="T7"/>
              </a:cxn>
              <a:cxn ang="0">
                <a:pos x="T8" y="T9"/>
              </a:cxn>
              <a:cxn ang="0">
                <a:pos x="T10" y="T11"/>
              </a:cxn>
              <a:cxn ang="0">
                <a:pos x="T12" y="T13"/>
              </a:cxn>
            </a:cxnLst>
            <a:rect l="0" t="0" r="r" b="b"/>
            <a:pathLst>
              <a:path w="84" h="81">
                <a:moveTo>
                  <a:pt x="36" y="67"/>
                </a:moveTo>
                <a:lnTo>
                  <a:pt x="7" y="39"/>
                </a:lnTo>
                <a:lnTo>
                  <a:pt x="0" y="45"/>
                </a:lnTo>
                <a:lnTo>
                  <a:pt x="38" y="81"/>
                </a:lnTo>
                <a:lnTo>
                  <a:pt x="84" y="4"/>
                </a:lnTo>
                <a:lnTo>
                  <a:pt x="76" y="0"/>
                </a:lnTo>
                <a:lnTo>
                  <a:pt x="36" y="67"/>
                </a:lnTo>
                <a:close/>
              </a:path>
            </a:pathLst>
          </a:custGeom>
          <a:solidFill>
            <a:srgbClr val="999999"/>
          </a:solidFill>
          <a:ln w="9525" cap="flat" cmpd="sng" algn="ctr">
            <a:solidFill>
              <a:srgbClr val="999999"/>
            </a:solid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p>
            <a:endParaRPr lang="en-US" dirty="0"/>
          </a:p>
        </p:txBody>
      </p:sp>
      <p:sp>
        <p:nvSpPr>
          <p:cNvPr id="124" name="Freeform 17"/>
          <p:cNvSpPr>
            <a:spLocks/>
          </p:cNvSpPr>
          <p:nvPr/>
        </p:nvSpPr>
        <p:spPr bwMode="auto">
          <a:xfrm>
            <a:off x="354587" y="4230917"/>
            <a:ext cx="281035" cy="270995"/>
          </a:xfrm>
          <a:custGeom>
            <a:avLst/>
            <a:gdLst>
              <a:gd name="T0" fmla="*/ 36 w 84"/>
              <a:gd name="T1" fmla="*/ 67 h 81"/>
              <a:gd name="T2" fmla="*/ 7 w 84"/>
              <a:gd name="T3" fmla="*/ 39 h 81"/>
              <a:gd name="T4" fmla="*/ 0 w 84"/>
              <a:gd name="T5" fmla="*/ 45 h 81"/>
              <a:gd name="T6" fmla="*/ 38 w 84"/>
              <a:gd name="T7" fmla="*/ 81 h 81"/>
              <a:gd name="T8" fmla="*/ 84 w 84"/>
              <a:gd name="T9" fmla="*/ 4 h 81"/>
              <a:gd name="T10" fmla="*/ 76 w 84"/>
              <a:gd name="T11" fmla="*/ 0 h 81"/>
              <a:gd name="T12" fmla="*/ 36 w 84"/>
              <a:gd name="T13" fmla="*/ 67 h 81"/>
            </a:gdLst>
            <a:ahLst/>
            <a:cxnLst>
              <a:cxn ang="0">
                <a:pos x="T0" y="T1"/>
              </a:cxn>
              <a:cxn ang="0">
                <a:pos x="T2" y="T3"/>
              </a:cxn>
              <a:cxn ang="0">
                <a:pos x="T4" y="T5"/>
              </a:cxn>
              <a:cxn ang="0">
                <a:pos x="T6" y="T7"/>
              </a:cxn>
              <a:cxn ang="0">
                <a:pos x="T8" y="T9"/>
              </a:cxn>
              <a:cxn ang="0">
                <a:pos x="T10" y="T11"/>
              </a:cxn>
              <a:cxn ang="0">
                <a:pos x="T12" y="T13"/>
              </a:cxn>
            </a:cxnLst>
            <a:rect l="0" t="0" r="r" b="b"/>
            <a:pathLst>
              <a:path w="84" h="81">
                <a:moveTo>
                  <a:pt x="36" y="67"/>
                </a:moveTo>
                <a:lnTo>
                  <a:pt x="7" y="39"/>
                </a:lnTo>
                <a:lnTo>
                  <a:pt x="0" y="45"/>
                </a:lnTo>
                <a:lnTo>
                  <a:pt x="38" y="81"/>
                </a:lnTo>
                <a:lnTo>
                  <a:pt x="84" y="4"/>
                </a:lnTo>
                <a:lnTo>
                  <a:pt x="76" y="0"/>
                </a:lnTo>
                <a:lnTo>
                  <a:pt x="36" y="67"/>
                </a:lnTo>
                <a:close/>
              </a:path>
            </a:pathLst>
          </a:custGeom>
          <a:solidFill>
            <a:srgbClr val="999999"/>
          </a:solidFill>
          <a:ln w="9525" cap="flat" cmpd="sng" algn="ctr">
            <a:solidFill>
              <a:srgbClr val="999999"/>
            </a:solid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p>
            <a:endParaRPr lang="en-US" dirty="0"/>
          </a:p>
        </p:txBody>
      </p:sp>
      <p:cxnSp>
        <p:nvCxnSpPr>
          <p:cNvPr id="118" name="Straight Connector 344">
            <a:extLst>
              <a:ext uri="{FF2B5EF4-FFF2-40B4-BE49-F238E27FC236}">
                <a16:creationId xmlns:a16="http://schemas.microsoft.com/office/drawing/2014/main" xmlns="" id="{A255BAFF-96FD-4906-AD87-636932AB2F08}"/>
              </a:ext>
            </a:extLst>
          </p:cNvPr>
          <p:cNvCxnSpPr/>
          <p:nvPr/>
        </p:nvCxnSpPr>
        <p:spPr>
          <a:xfrm>
            <a:off x="552085" y="1509820"/>
            <a:ext cx="10931676"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22" name="Straight Connector 345">
            <a:extLst>
              <a:ext uri="{FF2B5EF4-FFF2-40B4-BE49-F238E27FC236}">
                <a16:creationId xmlns:a16="http://schemas.microsoft.com/office/drawing/2014/main" xmlns="" id="{41DA367C-0719-4F36-92D3-D88DF4B4F593}"/>
              </a:ext>
            </a:extLst>
          </p:cNvPr>
          <p:cNvCxnSpPr/>
          <p:nvPr/>
        </p:nvCxnSpPr>
        <p:spPr>
          <a:xfrm>
            <a:off x="552085" y="2072723"/>
            <a:ext cx="10931676"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125" name="TextBox 347">
            <a:extLst>
              <a:ext uri="{FF2B5EF4-FFF2-40B4-BE49-F238E27FC236}">
                <a16:creationId xmlns:a16="http://schemas.microsoft.com/office/drawing/2014/main" xmlns="" id="{7F1C5602-9DD6-4DFD-9FC4-EEF695007C47}"/>
              </a:ext>
            </a:extLst>
          </p:cNvPr>
          <p:cNvSpPr txBox="1"/>
          <p:nvPr/>
        </p:nvSpPr>
        <p:spPr>
          <a:xfrm>
            <a:off x="936670" y="1616206"/>
            <a:ext cx="1925703" cy="395379"/>
          </a:xfrm>
          <a:prstGeom prst="rect">
            <a:avLst/>
          </a:prstGeom>
          <a:noFill/>
        </p:spPr>
        <p:txBody>
          <a:bodyPr wrap="square" lIns="0" tIns="0" rIns="0" bIns="0" rtlCol="0" anchor="ctr">
            <a:noAutofit/>
          </a:bodyPr>
          <a:lstStyle/>
          <a:p>
            <a:pPr>
              <a:spcBef>
                <a:spcPts val="317"/>
              </a:spcBef>
            </a:pPr>
            <a:r>
              <a:rPr lang="en-US" sz="1200" b="1" dirty="0">
                <a:solidFill>
                  <a:srgbClr val="008FD3"/>
                </a:solidFill>
              </a:rPr>
              <a:t>1. Architecture</a:t>
            </a:r>
            <a:r>
              <a:rPr lang="en-US" sz="1200" b="1" dirty="0"/>
              <a:t/>
            </a:r>
            <a:br>
              <a:rPr lang="en-US" sz="1200" b="1" dirty="0"/>
            </a:br>
            <a:r>
              <a:rPr lang="en-US" sz="1200" dirty="0">
                <a:solidFill>
                  <a:srgbClr val="999999"/>
                </a:solidFill>
              </a:rPr>
              <a:t>Klingbeil (S)</a:t>
            </a:r>
          </a:p>
        </p:txBody>
      </p:sp>
      <p:sp>
        <p:nvSpPr>
          <p:cNvPr id="126" name="TextBox 348">
            <a:extLst>
              <a:ext uri="{FF2B5EF4-FFF2-40B4-BE49-F238E27FC236}">
                <a16:creationId xmlns:a16="http://schemas.microsoft.com/office/drawing/2014/main" xmlns="" id="{C636EDAE-22C9-4FFC-A0FB-668025D5C9AC}"/>
              </a:ext>
            </a:extLst>
          </p:cNvPr>
          <p:cNvSpPr txBox="1"/>
          <p:nvPr/>
        </p:nvSpPr>
        <p:spPr>
          <a:xfrm>
            <a:off x="936670" y="2133841"/>
            <a:ext cx="1925703" cy="395379"/>
          </a:xfrm>
          <a:prstGeom prst="rect">
            <a:avLst/>
          </a:prstGeom>
          <a:noFill/>
        </p:spPr>
        <p:txBody>
          <a:bodyPr wrap="square" lIns="0" tIns="0" rIns="0" bIns="0" rtlCol="0" anchor="ctr">
            <a:noAutofit/>
          </a:bodyPr>
          <a:lstStyle/>
          <a:p>
            <a:pPr>
              <a:spcBef>
                <a:spcPts val="317"/>
              </a:spcBef>
            </a:pPr>
            <a:r>
              <a:rPr lang="en-US" sz="1200" b="1" dirty="0">
                <a:solidFill>
                  <a:srgbClr val="008FD3"/>
                </a:solidFill>
              </a:rPr>
              <a:t>2. Development</a:t>
            </a:r>
            <a:r>
              <a:rPr lang="en-US" sz="1200" b="1" dirty="0"/>
              <a:t/>
            </a:r>
            <a:br>
              <a:rPr lang="en-US" sz="1200" b="1" dirty="0"/>
            </a:br>
            <a:r>
              <a:rPr lang="en-US" sz="1200" dirty="0">
                <a:solidFill>
                  <a:srgbClr val="999999"/>
                </a:solidFill>
              </a:rPr>
              <a:t>Kny (S)</a:t>
            </a:r>
          </a:p>
        </p:txBody>
      </p:sp>
      <p:sp>
        <p:nvSpPr>
          <p:cNvPr id="127" name="TextBox 350">
            <a:extLst>
              <a:ext uri="{FF2B5EF4-FFF2-40B4-BE49-F238E27FC236}">
                <a16:creationId xmlns:a16="http://schemas.microsoft.com/office/drawing/2014/main" xmlns="" id="{0EC51BA6-C7E0-46A2-B1D1-A2C7ACE2FD0B}"/>
              </a:ext>
            </a:extLst>
          </p:cNvPr>
          <p:cNvSpPr txBox="1"/>
          <p:nvPr/>
        </p:nvSpPr>
        <p:spPr>
          <a:xfrm>
            <a:off x="4304779" y="1616206"/>
            <a:ext cx="2326014" cy="395379"/>
          </a:xfrm>
          <a:prstGeom prst="rect">
            <a:avLst/>
          </a:prstGeom>
          <a:noFill/>
        </p:spPr>
        <p:txBody>
          <a:bodyPr wrap="square" lIns="0" tIns="0" rIns="0" bIns="0" rtlCol="0" anchor="ctr">
            <a:noAutofit/>
          </a:bodyPr>
          <a:lstStyle>
            <a:defPPr>
              <a:defRPr lang="en-US"/>
            </a:defPPr>
            <a:lvl2pPr marL="377925" lvl="1" indent="-251948">
              <a:buClr>
                <a:srgbClr val="4B4B4B">
                  <a:lumMod val="100000"/>
                </a:srgbClr>
              </a:buClr>
              <a:buSzPct val="100000"/>
              <a:buFont typeface="Wingdings" panose="05000000000000000000" pitchFamily="2" charset="2"/>
              <a:buChar char="§"/>
              <a:defRPr sz="1270"/>
            </a:lvl2pPr>
          </a:lstStyle>
          <a:p>
            <a:pPr lvl="1"/>
            <a:r>
              <a:rPr lang="en-US" sz="1000" dirty="0">
                <a:solidFill>
                  <a:srgbClr val="000000"/>
                </a:solidFill>
              </a:rPr>
              <a:t>Draft parameter set by </a:t>
            </a:r>
            <a:r>
              <a:rPr lang="en-US" sz="1000" dirty="0" err="1">
                <a:solidFill>
                  <a:srgbClr val="000000"/>
                </a:solidFill>
              </a:rPr>
              <a:t>RKI</a:t>
            </a:r>
            <a:endParaRPr lang="en-US" sz="1000" dirty="0">
              <a:solidFill>
                <a:srgbClr val="000000"/>
              </a:solidFill>
            </a:endParaRPr>
          </a:p>
        </p:txBody>
      </p:sp>
      <p:sp>
        <p:nvSpPr>
          <p:cNvPr id="128" name="TextBox 351">
            <a:extLst>
              <a:ext uri="{FF2B5EF4-FFF2-40B4-BE49-F238E27FC236}">
                <a16:creationId xmlns:a16="http://schemas.microsoft.com/office/drawing/2014/main" xmlns="" id="{602B399F-DE22-4530-936F-B6407A78B73E}"/>
              </a:ext>
            </a:extLst>
          </p:cNvPr>
          <p:cNvSpPr txBox="1"/>
          <p:nvPr/>
        </p:nvSpPr>
        <p:spPr>
          <a:xfrm>
            <a:off x="6674825" y="1616206"/>
            <a:ext cx="949027" cy="395379"/>
          </a:xfrm>
          <a:prstGeom prst="rect">
            <a:avLst/>
          </a:prstGeom>
          <a:noFill/>
        </p:spPr>
        <p:txBody>
          <a:bodyPr wrap="square" lIns="0" tIns="0" rIns="0" bIns="0" rtlCol="0" anchor="ctr">
            <a:noAutofit/>
          </a:bodyPr>
          <a:lstStyle/>
          <a:p>
            <a:pPr algn="ctr">
              <a:spcBef>
                <a:spcPts val="317"/>
              </a:spcBef>
            </a:pPr>
            <a:r>
              <a:rPr lang="en-US" sz="1000" dirty="0">
                <a:solidFill>
                  <a:srgbClr val="FF0000"/>
                </a:solidFill>
              </a:rPr>
              <a:t>12.5.</a:t>
            </a:r>
          </a:p>
        </p:txBody>
      </p:sp>
      <p:sp>
        <p:nvSpPr>
          <p:cNvPr id="129" name="TextBox 352">
            <a:extLst>
              <a:ext uri="{FF2B5EF4-FFF2-40B4-BE49-F238E27FC236}">
                <a16:creationId xmlns:a16="http://schemas.microsoft.com/office/drawing/2014/main" xmlns="" id="{E19EA144-CD8B-447C-A592-9D0EC8A42F5B}"/>
              </a:ext>
            </a:extLst>
          </p:cNvPr>
          <p:cNvSpPr txBox="1"/>
          <p:nvPr/>
        </p:nvSpPr>
        <p:spPr>
          <a:xfrm>
            <a:off x="4304779" y="2133841"/>
            <a:ext cx="2326014" cy="395379"/>
          </a:xfrm>
          <a:prstGeom prst="rect">
            <a:avLst/>
          </a:prstGeom>
          <a:noFill/>
        </p:spPr>
        <p:txBody>
          <a:bodyPr wrap="square" lIns="0" tIns="0" rIns="0" bIns="0" rtlCol="0" anchor="ctr">
            <a:noAutofit/>
          </a:bodyPr>
          <a:lstStyle>
            <a:defPPr>
              <a:defRPr lang="en-US"/>
            </a:defPPr>
            <a:lvl2pPr marL="377925" lvl="1" indent="-251948">
              <a:buClr>
                <a:srgbClr val="4B4B4B">
                  <a:lumMod val="100000"/>
                </a:srgbClr>
              </a:buClr>
              <a:buSzPct val="100000"/>
              <a:buFont typeface="Wingdings" panose="05000000000000000000" pitchFamily="2" charset="2"/>
              <a:buChar char="§"/>
              <a:defRPr sz="1270"/>
            </a:lvl2pPr>
          </a:lstStyle>
          <a:p>
            <a:pPr lvl="1"/>
            <a:r>
              <a:rPr lang="de-DE" sz="1000" dirty="0">
                <a:solidFill>
                  <a:srgbClr val="000000"/>
                </a:solidFill>
              </a:rPr>
              <a:t>Validate texts for </a:t>
            </a:r>
            <a:r>
              <a:rPr lang="de-DE" sz="1000" dirty="0" err="1">
                <a:solidFill>
                  <a:srgbClr val="000000"/>
                </a:solidFill>
              </a:rPr>
              <a:t>app</a:t>
            </a:r>
            <a:r>
              <a:rPr lang="de-DE" sz="1000" dirty="0">
                <a:solidFill>
                  <a:srgbClr val="000000"/>
                </a:solidFill>
              </a:rPr>
              <a:t> </a:t>
            </a:r>
            <a:r>
              <a:rPr lang="de-DE" sz="1000" dirty="0">
                <a:solidFill>
                  <a:srgbClr val="FF0000"/>
                </a:solidFill>
              </a:rPr>
              <a:t>RKI -&gt;</a:t>
            </a:r>
            <a:r>
              <a:rPr lang="de-DE" sz="1000" dirty="0">
                <a:solidFill>
                  <a:srgbClr val="000000"/>
                </a:solidFill>
              </a:rPr>
              <a:t> BMG</a:t>
            </a:r>
          </a:p>
          <a:p>
            <a:pPr lvl="1"/>
            <a:r>
              <a:rPr lang="de-DE" sz="1000" dirty="0">
                <a:solidFill>
                  <a:srgbClr val="000000"/>
                </a:solidFill>
              </a:rPr>
              <a:t>BMG to approve &gt; UI/UX team</a:t>
            </a:r>
          </a:p>
        </p:txBody>
      </p:sp>
      <p:sp>
        <p:nvSpPr>
          <p:cNvPr id="131" name="TextBox 353">
            <a:extLst>
              <a:ext uri="{FF2B5EF4-FFF2-40B4-BE49-F238E27FC236}">
                <a16:creationId xmlns:a16="http://schemas.microsoft.com/office/drawing/2014/main" xmlns="" id="{D13BCA74-CFB9-4DB9-8BF9-4F47090A3F11}"/>
              </a:ext>
            </a:extLst>
          </p:cNvPr>
          <p:cNvSpPr txBox="1"/>
          <p:nvPr/>
        </p:nvSpPr>
        <p:spPr>
          <a:xfrm>
            <a:off x="6674825" y="2133841"/>
            <a:ext cx="949027" cy="395379"/>
          </a:xfrm>
          <a:prstGeom prst="rect">
            <a:avLst/>
          </a:prstGeom>
          <a:noFill/>
        </p:spPr>
        <p:txBody>
          <a:bodyPr wrap="square" lIns="0" tIns="0" rIns="0" bIns="0" rtlCol="0" anchor="ctr">
            <a:noAutofit/>
          </a:bodyPr>
          <a:lstStyle/>
          <a:p>
            <a:pPr algn="ctr">
              <a:spcBef>
                <a:spcPts val="317"/>
              </a:spcBef>
            </a:pPr>
            <a:r>
              <a:rPr lang="en-US" sz="1000" dirty="0">
                <a:solidFill>
                  <a:srgbClr val="FF0000"/>
                </a:solidFill>
              </a:rPr>
              <a:t>12.5.</a:t>
            </a:r>
            <a:r>
              <a:rPr lang="en-US" sz="1000" dirty="0">
                <a:solidFill>
                  <a:srgbClr val="000000"/>
                </a:solidFill>
              </a:rPr>
              <a:t/>
            </a:r>
            <a:br>
              <a:rPr lang="en-US" sz="1000" dirty="0">
                <a:solidFill>
                  <a:srgbClr val="000000"/>
                </a:solidFill>
              </a:rPr>
            </a:br>
            <a:r>
              <a:rPr lang="en-US" sz="1000" dirty="0">
                <a:solidFill>
                  <a:srgbClr val="000000"/>
                </a:solidFill>
              </a:rPr>
              <a:t>13.5.</a:t>
            </a:r>
          </a:p>
        </p:txBody>
      </p:sp>
      <p:sp>
        <p:nvSpPr>
          <p:cNvPr id="135" name="TextBox 357">
            <a:extLst>
              <a:ext uri="{FF2B5EF4-FFF2-40B4-BE49-F238E27FC236}">
                <a16:creationId xmlns:a16="http://schemas.microsoft.com/office/drawing/2014/main" xmlns="" id="{6C5DADA9-9F67-48B9-8335-BB680A83DC31}"/>
              </a:ext>
            </a:extLst>
          </p:cNvPr>
          <p:cNvSpPr txBox="1"/>
          <p:nvPr/>
        </p:nvSpPr>
        <p:spPr>
          <a:xfrm>
            <a:off x="7787272" y="1550359"/>
            <a:ext cx="3936677" cy="1005044"/>
          </a:xfrm>
          <a:prstGeom prst="rect">
            <a:avLst/>
          </a:prstGeom>
          <a:solidFill>
            <a:srgbClr val="FFFFFF"/>
          </a:solidFill>
        </p:spPr>
        <p:txBody>
          <a:bodyPr wrap="square" lIns="0" tIns="0" rIns="0" bIns="0" rtlCol="0" anchor="ctr">
            <a:noAutofit/>
          </a:bodyPr>
          <a:lstStyle/>
          <a:p>
            <a:pPr marL="377825" lvl="1" indent="-196850">
              <a:buClr>
                <a:srgbClr val="4B4B4B">
                  <a:lumMod val="100000"/>
                </a:srgbClr>
              </a:buClr>
              <a:buSzPct val="100000"/>
              <a:buFont typeface="Wingdings" panose="05000000000000000000" pitchFamily="2" charset="2"/>
              <a:buChar char="§"/>
            </a:pPr>
            <a:r>
              <a:rPr lang="en-US" sz="1000" dirty="0" err="1">
                <a:solidFill>
                  <a:srgbClr val="FF0000"/>
                </a:solidFill>
              </a:rPr>
              <a:t>Sicherung</a:t>
            </a:r>
            <a:r>
              <a:rPr lang="en-US" sz="1000" dirty="0">
                <a:solidFill>
                  <a:srgbClr val="FF0000"/>
                </a:solidFill>
              </a:rPr>
              <a:t> Name Corona-Warn-App </a:t>
            </a:r>
            <a:r>
              <a:rPr lang="en-US" sz="1000" dirty="0" err="1">
                <a:solidFill>
                  <a:srgbClr val="FF0000"/>
                </a:solidFill>
              </a:rPr>
              <a:t>durch</a:t>
            </a:r>
            <a:r>
              <a:rPr lang="en-US" sz="1000" dirty="0">
                <a:solidFill>
                  <a:srgbClr val="FF0000"/>
                </a:solidFill>
              </a:rPr>
              <a:t> Reg. </a:t>
            </a:r>
            <a:r>
              <a:rPr lang="en-US" sz="1000" dirty="0" err="1">
                <a:solidFill>
                  <a:srgbClr val="FF0000"/>
                </a:solidFill>
              </a:rPr>
              <a:t>bei</a:t>
            </a:r>
            <a:r>
              <a:rPr lang="en-US" sz="1000" dirty="0">
                <a:solidFill>
                  <a:srgbClr val="FF0000"/>
                </a:solidFill>
              </a:rPr>
              <a:t> AppStore und </a:t>
            </a:r>
            <a:r>
              <a:rPr lang="en-US" sz="1000" dirty="0" err="1">
                <a:solidFill>
                  <a:srgbClr val="FF0000"/>
                </a:solidFill>
              </a:rPr>
              <a:t>PlayStore</a:t>
            </a:r>
            <a:r>
              <a:rPr lang="en-US" sz="1000" dirty="0">
                <a:solidFill>
                  <a:srgbClr val="FF0000"/>
                </a:solidFill>
              </a:rPr>
              <a:t>  </a:t>
            </a:r>
            <a:r>
              <a:rPr lang="en-US" sz="1000" dirty="0" err="1">
                <a:solidFill>
                  <a:srgbClr val="FF0000"/>
                </a:solidFill>
              </a:rPr>
              <a:t>durch</a:t>
            </a:r>
            <a:r>
              <a:rPr lang="en-US" sz="1000" dirty="0">
                <a:solidFill>
                  <a:srgbClr val="FF0000"/>
                </a:solidFill>
              </a:rPr>
              <a:t> RKI </a:t>
            </a:r>
            <a:r>
              <a:rPr lang="en-US" sz="1000" dirty="0" err="1" smtClean="0">
                <a:solidFill>
                  <a:srgbClr val="FF0000"/>
                </a:solidFill>
              </a:rPr>
              <a:t>erfolgt</a:t>
            </a:r>
            <a:r>
              <a:rPr lang="en-US" sz="1000" dirty="0" smtClean="0">
                <a:solidFill>
                  <a:srgbClr val="FF0000"/>
                </a:solidFill>
              </a:rPr>
              <a:t>, </a:t>
            </a:r>
            <a:r>
              <a:rPr lang="en-US" sz="1000" dirty="0" err="1" smtClean="0">
                <a:solidFill>
                  <a:srgbClr val="FF0000"/>
                </a:solidFill>
              </a:rPr>
              <a:t>Sicherung</a:t>
            </a:r>
            <a:r>
              <a:rPr lang="en-US" sz="1000" dirty="0" smtClean="0">
                <a:solidFill>
                  <a:srgbClr val="FF0000"/>
                </a:solidFill>
              </a:rPr>
              <a:t> Domain </a:t>
            </a:r>
            <a:r>
              <a:rPr lang="en-US" sz="1000" dirty="0" err="1" smtClean="0">
                <a:solidFill>
                  <a:srgbClr val="FF0000"/>
                </a:solidFill>
              </a:rPr>
              <a:t>folgt</a:t>
            </a:r>
            <a:endParaRPr lang="en-US" sz="1000" dirty="0">
              <a:solidFill>
                <a:srgbClr val="FF0000"/>
              </a:solidFill>
            </a:endParaRPr>
          </a:p>
          <a:p>
            <a:pPr marL="377825" lvl="1" indent="-196850">
              <a:buClr>
                <a:srgbClr val="4B4B4B">
                  <a:lumMod val="100000"/>
                </a:srgbClr>
              </a:buClr>
              <a:buSzPct val="100000"/>
              <a:buFont typeface="Wingdings" panose="05000000000000000000" pitchFamily="2" charset="2"/>
              <a:buChar char="§"/>
            </a:pPr>
            <a:r>
              <a:rPr lang="en-US" sz="1000" dirty="0">
                <a:solidFill>
                  <a:srgbClr val="000000"/>
                </a:solidFill>
              </a:rPr>
              <a:t>Decisions for backlog questions open</a:t>
            </a:r>
          </a:p>
          <a:p>
            <a:pPr marL="377825" lvl="1" indent="-196850">
              <a:buClr>
                <a:srgbClr val="4B4B4B">
                  <a:lumMod val="100000"/>
                </a:srgbClr>
              </a:buClr>
              <a:buSzPct val="100000"/>
              <a:buFont typeface="Wingdings" panose="05000000000000000000" pitchFamily="2" charset="2"/>
              <a:buChar char="§"/>
            </a:pPr>
            <a:r>
              <a:rPr lang="en-US" sz="1000" dirty="0">
                <a:solidFill>
                  <a:srgbClr val="000000"/>
                </a:solidFill>
              </a:rPr>
              <a:t>Daily call mobile dev team with RKI/BMG (10.30-11 am)</a:t>
            </a:r>
          </a:p>
          <a:p>
            <a:pPr marL="377825" lvl="1" indent="-196850">
              <a:buClr>
                <a:srgbClr val="4B4B4B">
                  <a:lumMod val="100000"/>
                </a:srgbClr>
              </a:buClr>
              <a:buSzPct val="100000"/>
              <a:buFont typeface="Wingdings" panose="05000000000000000000" pitchFamily="2" charset="2"/>
              <a:buChar char="§"/>
            </a:pPr>
            <a:r>
              <a:rPr lang="en-US" sz="1000" dirty="0" err="1">
                <a:solidFill>
                  <a:srgbClr val="FF0000"/>
                </a:solidFill>
              </a:rPr>
              <a:t>Klärung</a:t>
            </a:r>
            <a:r>
              <a:rPr lang="en-US" sz="1000" dirty="0">
                <a:solidFill>
                  <a:srgbClr val="FF0000"/>
                </a:solidFill>
              </a:rPr>
              <a:t> 2 </a:t>
            </a:r>
            <a:r>
              <a:rPr lang="en-US" sz="1000" dirty="0" err="1">
                <a:solidFill>
                  <a:srgbClr val="FF0000"/>
                </a:solidFill>
              </a:rPr>
              <a:t>oder</a:t>
            </a:r>
            <a:r>
              <a:rPr lang="en-US" sz="1000" dirty="0">
                <a:solidFill>
                  <a:srgbClr val="FF0000"/>
                </a:solidFill>
              </a:rPr>
              <a:t> 3 Warn-</a:t>
            </a:r>
            <a:r>
              <a:rPr lang="en-US" sz="1000" dirty="0" err="1">
                <a:solidFill>
                  <a:srgbClr val="FF0000"/>
                </a:solidFill>
              </a:rPr>
              <a:t>Kategorien</a:t>
            </a:r>
            <a:r>
              <a:rPr lang="en-US" sz="1000" dirty="0">
                <a:solidFill>
                  <a:srgbClr val="FF0000"/>
                </a:solidFill>
              </a:rPr>
              <a:t> in WS am 11.5. </a:t>
            </a:r>
            <a:r>
              <a:rPr lang="en-US" sz="1000" dirty="0" err="1">
                <a:solidFill>
                  <a:srgbClr val="FF0000"/>
                </a:solidFill>
              </a:rPr>
              <a:t>vorm</a:t>
            </a:r>
            <a:r>
              <a:rPr lang="en-US" sz="1000" dirty="0">
                <a:solidFill>
                  <a:srgbClr val="FF0000"/>
                </a:solidFill>
              </a:rPr>
              <a:t>.</a:t>
            </a:r>
            <a:endParaRPr lang="en-GB" sz="1000" dirty="0">
              <a:solidFill>
                <a:srgbClr val="000000"/>
              </a:solidFill>
            </a:endParaRPr>
          </a:p>
        </p:txBody>
      </p:sp>
      <p:sp>
        <p:nvSpPr>
          <p:cNvPr id="141" name="single">
            <a:extLst>
              <a:ext uri="{FF2B5EF4-FFF2-40B4-BE49-F238E27FC236}">
                <a16:creationId xmlns:a16="http://schemas.microsoft.com/office/drawing/2014/main" xmlns="" id="{76DFD66B-EB42-44EC-8D06-3DDED5E28479}"/>
              </a:ext>
            </a:extLst>
          </p:cNvPr>
          <p:cNvSpPr/>
          <p:nvPr/>
        </p:nvSpPr>
        <p:spPr>
          <a:xfrm>
            <a:off x="468050" y="1681036"/>
            <a:ext cx="293156" cy="293156"/>
          </a:xfrm>
          <a:prstGeom prst="ellipse">
            <a:avLst/>
          </a:prstGeom>
          <a:solidFill>
            <a:srgbClr val="008FD3"/>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2" tIns="45706" rIns="91412" bIns="45706" numCol="1" spcCol="0" rtlCol="0" fromWordArt="0" anchor="ctr" anchorCtr="0" forceAA="0" compatLnSpc="1">
            <a:prstTxWarp prst="textNoShape">
              <a:avLst/>
            </a:prstTxWarp>
            <a:noAutofit/>
          </a:bodyPr>
          <a:lstStyle/>
          <a:p>
            <a:pPr algn="ctr"/>
            <a:r>
              <a:rPr lang="en-US" sz="1200" dirty="0">
                <a:solidFill>
                  <a:srgbClr val="FFFFFF"/>
                </a:solidFill>
              </a:rPr>
              <a:t>I</a:t>
            </a:r>
          </a:p>
        </p:txBody>
      </p:sp>
      <p:sp>
        <p:nvSpPr>
          <p:cNvPr id="143" name="single">
            <a:extLst>
              <a:ext uri="{FF2B5EF4-FFF2-40B4-BE49-F238E27FC236}">
                <a16:creationId xmlns:a16="http://schemas.microsoft.com/office/drawing/2014/main" xmlns="" id="{5E5E628E-B202-4EB4-A12A-AF8F66BE1CFB}"/>
              </a:ext>
            </a:extLst>
          </p:cNvPr>
          <p:cNvSpPr/>
          <p:nvPr/>
        </p:nvSpPr>
        <p:spPr>
          <a:xfrm>
            <a:off x="468050" y="2165321"/>
            <a:ext cx="293156" cy="293156"/>
          </a:xfrm>
          <a:prstGeom prst="ellipse">
            <a:avLst/>
          </a:prstGeom>
          <a:solidFill>
            <a:srgbClr val="008FD3"/>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12" tIns="45706" rIns="91412" bIns="45706" numCol="1" spcCol="0" rtlCol="0" fromWordArt="0" anchor="ctr" anchorCtr="0" forceAA="0" compatLnSpc="1">
            <a:prstTxWarp prst="textNoShape">
              <a:avLst/>
            </a:prstTxWarp>
            <a:noAutofit/>
          </a:bodyPr>
          <a:lstStyle/>
          <a:p>
            <a:pPr algn="ctr"/>
            <a:r>
              <a:rPr lang="en-US" sz="1200" dirty="0">
                <a:solidFill>
                  <a:srgbClr val="FFFFFF"/>
                </a:solidFill>
              </a:rPr>
              <a:t>I</a:t>
            </a:r>
          </a:p>
        </p:txBody>
      </p:sp>
      <p:sp>
        <p:nvSpPr>
          <p:cNvPr id="147" name="TextBox 362">
            <a:extLst>
              <a:ext uri="{FF2B5EF4-FFF2-40B4-BE49-F238E27FC236}">
                <a16:creationId xmlns:a16="http://schemas.microsoft.com/office/drawing/2014/main" xmlns="" id="{D1AB42C9-DDF2-4566-A455-CEE2843B792F}"/>
              </a:ext>
            </a:extLst>
          </p:cNvPr>
          <p:cNvSpPr txBox="1"/>
          <p:nvPr/>
        </p:nvSpPr>
        <p:spPr>
          <a:xfrm>
            <a:off x="2979537" y="1616216"/>
            <a:ext cx="1230203" cy="913014"/>
          </a:xfrm>
          <a:prstGeom prst="rect">
            <a:avLst/>
          </a:prstGeom>
          <a:solidFill>
            <a:srgbClr val="FFFFFF"/>
          </a:solidFill>
        </p:spPr>
        <p:txBody>
          <a:bodyPr wrap="square" lIns="0" tIns="0" rIns="0" bIns="0" rtlCol="0" anchor="ctr">
            <a:noAutofit/>
          </a:bodyPr>
          <a:lstStyle/>
          <a:p>
            <a:pPr marL="323870" lvl="1" indent="-215913">
              <a:buClr>
                <a:srgbClr val="4B4B4B">
                  <a:lumMod val="100000"/>
                </a:srgbClr>
              </a:buClr>
              <a:buSzPct val="100000"/>
              <a:buFont typeface="Wingdings" panose="05000000000000000000" pitchFamily="2" charset="2"/>
              <a:buChar char="§"/>
            </a:pPr>
            <a:r>
              <a:rPr lang="en-US" sz="1000" u="sng" dirty="0"/>
              <a:t>Schmidt</a:t>
            </a:r>
          </a:p>
          <a:p>
            <a:pPr marL="323870" lvl="1" indent="-215913">
              <a:buClr>
                <a:srgbClr val="4B4B4B">
                  <a:lumMod val="100000"/>
                </a:srgbClr>
              </a:buClr>
              <a:buSzPct val="100000"/>
              <a:buFont typeface="Wingdings" panose="05000000000000000000" pitchFamily="2" charset="2"/>
              <a:buChar char="§"/>
            </a:pPr>
            <a:r>
              <a:rPr lang="en-US" sz="1000" dirty="0"/>
              <a:t>Schmich</a:t>
            </a:r>
          </a:p>
          <a:p>
            <a:pPr marL="323870" lvl="1" indent="-215913">
              <a:buClr>
                <a:srgbClr val="4B4B4B">
                  <a:lumMod val="100000"/>
                </a:srgbClr>
              </a:buClr>
              <a:buSzPct val="100000"/>
              <a:buFont typeface="Wingdings" panose="05000000000000000000" pitchFamily="2" charset="2"/>
              <a:buChar char="§"/>
            </a:pPr>
            <a:r>
              <a:rPr lang="en-US" sz="1000" dirty="0"/>
              <a:t>Kirchner</a:t>
            </a:r>
          </a:p>
          <a:p>
            <a:pPr marL="323870" lvl="1" indent="-215913">
              <a:buClr>
                <a:srgbClr val="4B4B4B">
                  <a:lumMod val="100000"/>
                </a:srgbClr>
              </a:buClr>
              <a:buSzPct val="100000"/>
              <a:buFont typeface="Wingdings" panose="05000000000000000000" pitchFamily="2" charset="2"/>
              <a:buChar char="§"/>
            </a:pPr>
            <a:r>
              <a:rPr lang="en-US" sz="1000" dirty="0" err="1"/>
              <a:t>Benzler</a:t>
            </a:r>
            <a:endParaRPr lang="en-US" sz="1000" dirty="0"/>
          </a:p>
          <a:p>
            <a:pPr marL="323870" lvl="1" indent="-215913">
              <a:buClr>
                <a:srgbClr val="4B4B4B">
                  <a:lumMod val="100000"/>
                </a:srgbClr>
              </a:buClr>
              <a:buSzPct val="100000"/>
              <a:buFont typeface="Wingdings" panose="05000000000000000000" pitchFamily="2" charset="2"/>
              <a:buChar char="§"/>
            </a:pPr>
            <a:r>
              <a:rPr lang="en-US" sz="1000" dirty="0" err="1"/>
              <a:t>Beermann</a:t>
            </a:r>
            <a:endParaRPr lang="en-US" sz="1000" dirty="0"/>
          </a:p>
        </p:txBody>
      </p:sp>
      <p:cxnSp>
        <p:nvCxnSpPr>
          <p:cNvPr id="149" name="Straight Connector 363">
            <a:extLst>
              <a:ext uri="{FF2B5EF4-FFF2-40B4-BE49-F238E27FC236}">
                <a16:creationId xmlns:a16="http://schemas.microsoft.com/office/drawing/2014/main" xmlns="" id="{39DFFDA6-E175-41BF-B5AA-3182F0FDE550}"/>
              </a:ext>
            </a:extLst>
          </p:cNvPr>
          <p:cNvCxnSpPr>
            <a:cxnSpLocks/>
          </p:cNvCxnSpPr>
          <p:nvPr/>
        </p:nvCxnSpPr>
        <p:spPr>
          <a:xfrm flipV="1">
            <a:off x="2979541" y="1550359"/>
            <a:ext cx="0" cy="1028104"/>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150" name="Freeform 17">
            <a:extLst>
              <a:ext uri="{FF2B5EF4-FFF2-40B4-BE49-F238E27FC236}">
                <a16:creationId xmlns:a16="http://schemas.microsoft.com/office/drawing/2014/main" xmlns="" id="{256B230E-6252-4FA0-B4E3-614052D05B97}"/>
              </a:ext>
            </a:extLst>
          </p:cNvPr>
          <p:cNvSpPr>
            <a:spLocks/>
          </p:cNvSpPr>
          <p:nvPr/>
        </p:nvSpPr>
        <p:spPr bwMode="auto">
          <a:xfrm>
            <a:off x="354587" y="1566970"/>
            <a:ext cx="281035" cy="270995"/>
          </a:xfrm>
          <a:custGeom>
            <a:avLst/>
            <a:gdLst>
              <a:gd name="T0" fmla="*/ 36 w 84"/>
              <a:gd name="T1" fmla="*/ 67 h 81"/>
              <a:gd name="T2" fmla="*/ 7 w 84"/>
              <a:gd name="T3" fmla="*/ 39 h 81"/>
              <a:gd name="T4" fmla="*/ 0 w 84"/>
              <a:gd name="T5" fmla="*/ 45 h 81"/>
              <a:gd name="T6" fmla="*/ 38 w 84"/>
              <a:gd name="T7" fmla="*/ 81 h 81"/>
              <a:gd name="T8" fmla="*/ 84 w 84"/>
              <a:gd name="T9" fmla="*/ 4 h 81"/>
              <a:gd name="T10" fmla="*/ 76 w 84"/>
              <a:gd name="T11" fmla="*/ 0 h 81"/>
              <a:gd name="T12" fmla="*/ 36 w 84"/>
              <a:gd name="T13" fmla="*/ 67 h 81"/>
            </a:gdLst>
            <a:ahLst/>
            <a:cxnLst>
              <a:cxn ang="0">
                <a:pos x="T0" y="T1"/>
              </a:cxn>
              <a:cxn ang="0">
                <a:pos x="T2" y="T3"/>
              </a:cxn>
              <a:cxn ang="0">
                <a:pos x="T4" y="T5"/>
              </a:cxn>
              <a:cxn ang="0">
                <a:pos x="T6" y="T7"/>
              </a:cxn>
              <a:cxn ang="0">
                <a:pos x="T8" y="T9"/>
              </a:cxn>
              <a:cxn ang="0">
                <a:pos x="T10" y="T11"/>
              </a:cxn>
              <a:cxn ang="0">
                <a:pos x="T12" y="T13"/>
              </a:cxn>
            </a:cxnLst>
            <a:rect l="0" t="0" r="r" b="b"/>
            <a:pathLst>
              <a:path w="84" h="81">
                <a:moveTo>
                  <a:pt x="36" y="67"/>
                </a:moveTo>
                <a:lnTo>
                  <a:pt x="7" y="39"/>
                </a:lnTo>
                <a:lnTo>
                  <a:pt x="0" y="45"/>
                </a:lnTo>
                <a:lnTo>
                  <a:pt x="38" y="81"/>
                </a:lnTo>
                <a:lnTo>
                  <a:pt x="84" y="4"/>
                </a:lnTo>
                <a:lnTo>
                  <a:pt x="76" y="0"/>
                </a:lnTo>
                <a:lnTo>
                  <a:pt x="36" y="67"/>
                </a:lnTo>
                <a:close/>
              </a:path>
            </a:pathLst>
          </a:custGeom>
          <a:solidFill>
            <a:srgbClr val="4FB81C"/>
          </a:solidFill>
          <a:ln w="9525" cap="flat" cmpd="sng" algn="ctr">
            <a:solidFill>
              <a:srgbClr val="4FB81C"/>
            </a:solid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p>
            <a:endParaRPr lang="en-US" dirty="0"/>
          </a:p>
        </p:txBody>
      </p:sp>
      <p:sp>
        <p:nvSpPr>
          <p:cNvPr id="151" name="Freeform 17">
            <a:extLst>
              <a:ext uri="{FF2B5EF4-FFF2-40B4-BE49-F238E27FC236}">
                <a16:creationId xmlns:a16="http://schemas.microsoft.com/office/drawing/2014/main" xmlns="" id="{4D59F3EC-CCF3-4474-9EE2-13247ABBE88C}"/>
              </a:ext>
            </a:extLst>
          </p:cNvPr>
          <p:cNvSpPr>
            <a:spLocks/>
          </p:cNvSpPr>
          <p:nvPr/>
        </p:nvSpPr>
        <p:spPr bwMode="auto">
          <a:xfrm>
            <a:off x="354587" y="2090183"/>
            <a:ext cx="281035" cy="270995"/>
          </a:xfrm>
          <a:custGeom>
            <a:avLst/>
            <a:gdLst>
              <a:gd name="T0" fmla="*/ 36 w 84"/>
              <a:gd name="T1" fmla="*/ 67 h 81"/>
              <a:gd name="T2" fmla="*/ 7 w 84"/>
              <a:gd name="T3" fmla="*/ 39 h 81"/>
              <a:gd name="T4" fmla="*/ 0 w 84"/>
              <a:gd name="T5" fmla="*/ 45 h 81"/>
              <a:gd name="T6" fmla="*/ 38 w 84"/>
              <a:gd name="T7" fmla="*/ 81 h 81"/>
              <a:gd name="T8" fmla="*/ 84 w 84"/>
              <a:gd name="T9" fmla="*/ 4 h 81"/>
              <a:gd name="T10" fmla="*/ 76 w 84"/>
              <a:gd name="T11" fmla="*/ 0 h 81"/>
              <a:gd name="T12" fmla="*/ 36 w 84"/>
              <a:gd name="T13" fmla="*/ 67 h 81"/>
            </a:gdLst>
            <a:ahLst/>
            <a:cxnLst>
              <a:cxn ang="0">
                <a:pos x="T0" y="T1"/>
              </a:cxn>
              <a:cxn ang="0">
                <a:pos x="T2" y="T3"/>
              </a:cxn>
              <a:cxn ang="0">
                <a:pos x="T4" y="T5"/>
              </a:cxn>
              <a:cxn ang="0">
                <a:pos x="T6" y="T7"/>
              </a:cxn>
              <a:cxn ang="0">
                <a:pos x="T8" y="T9"/>
              </a:cxn>
              <a:cxn ang="0">
                <a:pos x="T10" y="T11"/>
              </a:cxn>
              <a:cxn ang="0">
                <a:pos x="T12" y="T13"/>
              </a:cxn>
            </a:cxnLst>
            <a:rect l="0" t="0" r="r" b="b"/>
            <a:pathLst>
              <a:path w="84" h="81">
                <a:moveTo>
                  <a:pt x="36" y="67"/>
                </a:moveTo>
                <a:lnTo>
                  <a:pt x="7" y="39"/>
                </a:lnTo>
                <a:lnTo>
                  <a:pt x="0" y="45"/>
                </a:lnTo>
                <a:lnTo>
                  <a:pt x="38" y="81"/>
                </a:lnTo>
                <a:lnTo>
                  <a:pt x="84" y="4"/>
                </a:lnTo>
                <a:lnTo>
                  <a:pt x="76" y="0"/>
                </a:lnTo>
                <a:lnTo>
                  <a:pt x="36" y="67"/>
                </a:lnTo>
                <a:close/>
              </a:path>
            </a:pathLst>
          </a:custGeom>
          <a:solidFill>
            <a:srgbClr val="4FB81C"/>
          </a:solidFill>
          <a:ln w="9525" cap="flat" cmpd="sng" algn="ctr">
            <a:solidFill>
              <a:srgbClr val="4FB81C"/>
            </a:solid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p>
            <a:endParaRPr lang="en-US" dirty="0"/>
          </a:p>
        </p:txBody>
      </p:sp>
      <p:cxnSp>
        <p:nvCxnSpPr>
          <p:cNvPr id="161" name="Straight Connector 344">
            <a:extLst>
              <a:ext uri="{FF2B5EF4-FFF2-40B4-BE49-F238E27FC236}">
                <a16:creationId xmlns:a16="http://schemas.microsoft.com/office/drawing/2014/main" xmlns="" id="{0D2C9C3E-4B91-4301-BA1F-C4DE8B0E8D0D}"/>
              </a:ext>
            </a:extLst>
          </p:cNvPr>
          <p:cNvCxnSpPr/>
          <p:nvPr/>
        </p:nvCxnSpPr>
        <p:spPr>
          <a:xfrm>
            <a:off x="559631" y="2612833"/>
            <a:ext cx="10931676"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Tree>
    <p:custDataLst>
      <p:tags r:id="rId2"/>
    </p:custDataLst>
    <p:extLst>
      <p:ext uri="{BB962C8B-B14F-4D97-AF65-F5344CB8AC3E}">
        <p14:creationId xmlns:p14="http://schemas.microsoft.com/office/powerpoint/2010/main" val="29136758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3045&quot;&gt;&lt;version val=&quot;24188&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0&quot;/&gt;&lt;/m_mruColor&gt;&lt;m_eweekdayFirstOfWeek val=&quot;1&quot;/&gt;&lt;m_eweekdayFirstOfWorkweek val=&quot;2&quot;/&gt;&lt;m_eweekdayFirstOfWeekend val=&quot;7&quot;/&gt;&lt;/CPresentation&gt;&lt;/root&gt;"/>
  <p:tag name="EE4P_MASTERWIZARD_DRAFT" val="0"/>
  <p:tag name="EE4P_MASTERWIZARD_MARGINS" val="0"/>
  <p:tag name="EE4P_LANGUAGE_ID" val="1033"/>
  <p:tag name="EE4P_STYLE_ID" val="MubNNDH8"/>
  <p:tag name="EE4P_STYLE_NAME" val="Conquer Corona SAP und T-Systems"/>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EE4P_MASTERWIZARD" val="TitleAndEndImages"/>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EE4P_MASTERWIZARD" val="TitleAndEndImages"/>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EE4P_MASTERWIZARD" val="TitleAndEndImages"/>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3.xml><?xml version="1.0" encoding="utf-8"?>
<p:tagLst xmlns:a="http://schemas.openxmlformats.org/drawingml/2006/main" xmlns:r="http://schemas.openxmlformats.org/officeDocument/2006/relationships" xmlns:p="http://schemas.openxmlformats.org/presentationml/2006/main">
  <p:tag name="EE4P_MASTERWIZARD" val="TitleAndEndImages"/>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6.xml><?xml version="1.0" encoding="utf-8"?>
<p:tagLst xmlns:a="http://schemas.openxmlformats.org/drawingml/2006/main" xmlns:r="http://schemas.openxmlformats.org/officeDocument/2006/relationships" xmlns:p="http://schemas.openxmlformats.org/presentationml/2006/main">
  <p:tag name="EE4P_AGENDAWIZARD" val="element"/>
  <p:tag name="EE4P_AGENDAWIZARD_CONTENT" val="/DATE"/>
  <p:tag name="EE4P_AGENDAWIZARD_PROPERTIES" val="197.597/369.3848/123.634/115.6044"/>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1.xml><?xml version="1.0" encoding="utf-8"?>
<p:tagLst xmlns:a="http://schemas.openxmlformats.org/drawingml/2006/main" xmlns:r="http://schemas.openxmlformats.org/officeDocument/2006/relationships" xmlns:p="http://schemas.openxmlformats.org/presentationml/2006/main">
  <p:tag name="EE4P_AGENDAWIZARD" val="element"/>
  <p:tag name="EE4P_AGENDAWIZARD_CONTENT" val="/DATE"/>
  <p:tag name="EE4P_AGENDAWIZARD_PROPERTIES" val="197.597/369.3848/123.634/115.6044"/>
</p:tagLst>
</file>

<file path=ppt/tags/tag7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6.xml><?xml version="1.0" encoding="utf-8"?>
<p:tagLst xmlns:a="http://schemas.openxmlformats.org/drawingml/2006/main" xmlns:r="http://schemas.openxmlformats.org/officeDocument/2006/relationships" xmlns:p="http://schemas.openxmlformats.org/presentationml/2006/main">
  <p:tag name="BCG_MODE" val="Documentation"/>
  <p:tag name="BCG_DESIGN" val="Title only"/>
  <p:tag name="EE4P_LAYOUT_ID" val="D"/>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8.xml><?xml version="1.0" encoding="utf-8"?>
<p:tagLst xmlns:a="http://schemas.openxmlformats.org/drawingml/2006/main" xmlns:r="http://schemas.openxmlformats.org/officeDocument/2006/relationships" xmlns:p="http://schemas.openxmlformats.org/presentationml/2006/main">
  <p:tag name="THINKCELLSHAPEDONOTDELETE" val="trfLdT0JrZuBNjGIlDFN0VA"/>
</p:tagLst>
</file>

<file path=ppt/tags/tag79.xml><?xml version="1.0" encoding="utf-8"?>
<p:tagLst xmlns:a="http://schemas.openxmlformats.org/drawingml/2006/main" xmlns:r="http://schemas.openxmlformats.org/officeDocument/2006/relationships" xmlns:p="http://schemas.openxmlformats.org/presentationml/2006/main">
  <p:tag name="BCG_MODE" val="Documentation"/>
  <p:tag name="BCG_DESIGN" val="Title only"/>
  <p:tag name="EE4P_LAYOUT_ID" val="D"/>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1.xml><?xml version="1.0" encoding="utf-8"?>
<p:tagLst xmlns:a="http://schemas.openxmlformats.org/drawingml/2006/main" xmlns:r="http://schemas.openxmlformats.org/officeDocument/2006/relationships" xmlns:p="http://schemas.openxmlformats.org/presentationml/2006/main">
  <p:tag name="THINKCELLSHAPEDONOTDELETE" val="trfLdT0JrZuBNjGIlDFN0V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SAP 2020 16x9 black and white">
  <a:themeElements>
    <a:clrScheme name="SAP_colors_2018">
      <a:dk1>
        <a:srgbClr val="000000"/>
      </a:dk1>
      <a:lt1>
        <a:srgbClr val="FFFFFF"/>
      </a:lt1>
      <a:dk2>
        <a:srgbClr val="999999"/>
      </a:dk2>
      <a:lt2>
        <a:srgbClr val="CCCCCC"/>
      </a:lt2>
      <a:accent1>
        <a:srgbClr val="F0AB00"/>
      </a:accent1>
      <a:accent2>
        <a:srgbClr val="666666"/>
      </a:accent2>
      <a:accent3>
        <a:srgbClr val="008FD3"/>
      </a:accent3>
      <a:accent4>
        <a:srgbClr val="4FB81C"/>
      </a:accent4>
      <a:accent5>
        <a:srgbClr val="E35500"/>
      </a:accent5>
      <a:accent6>
        <a:srgbClr val="760A85"/>
      </a:accent6>
      <a:hlink>
        <a:srgbClr val="008FD3"/>
      </a:hlink>
      <a:folHlink>
        <a:srgbClr val="008FD3"/>
      </a:folHlink>
    </a:clrScheme>
    <a:fontScheme name="Custom 39">
      <a:majorFont>
        <a:latin typeface="Arial"/>
        <a:ea typeface=""/>
        <a:cs typeface=""/>
      </a:majorFont>
      <a:minorFont>
        <a:latin typeface="Arial"/>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DDDDDD"/>
        </a:solidFill>
        <a:ln w="25400" algn="ctr">
          <a:noFill/>
          <a:miter lim="800000"/>
          <a:headEnd/>
          <a:tailEnd/>
        </a:ln>
      </a:spPr>
      <a:bodyPr lIns="90000" tIns="72000" rIns="90000" bIns="72000" rtlCol="0" anchor="ctr"/>
      <a:lstStyle>
        <a:defPPr marR="0" algn="ctr" defTabSz="914400" eaLnBrk="1" fontAlgn="base" latinLnBrk="0" hangingPunct="1">
          <a:lnSpc>
            <a:spcPct val="100000"/>
          </a:lnSpc>
          <a:spcAft>
            <a:spcPct val="0"/>
          </a:spcAft>
          <a:buClr>
            <a:srgbClr val="F0AB00"/>
          </a:buClr>
          <a:buSzPct val="80000"/>
          <a:tabLst/>
          <a:defRPr kumimoji="0" sz="1400" b="0" i="0" u="none" strike="noStrike" kern="0" cap="none" spc="0" normalizeH="0" baseline="0" noProof="0" dirty="0" err="1" smtClean="0">
            <a:ln>
              <a:noFill/>
            </a:ln>
            <a:solidFill>
              <a:srgbClr val="575757"/>
            </a:solidFill>
            <a:effectLst/>
            <a:uLnTx/>
            <a:uFillTx/>
            <a:ea typeface="Arial Unicode MS" pitchFamily="34" charset="-128"/>
            <a:cs typeface="Arial Unicode MS" pitchFamily="34" charset="-128"/>
          </a:defRPr>
        </a:defPPr>
      </a:lstStyle>
    </a:spDef>
    <a:lnDef>
      <a:spPr>
        <a:ln w="9525">
          <a:solidFill>
            <a:schemeClr val="accent2"/>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fontAlgn="base">
          <a:spcAft>
            <a:spcPct val="0"/>
          </a:spcAft>
          <a:buClr>
            <a:srgbClr val="F0AB00"/>
          </a:buClr>
          <a:buSzPct val="80000"/>
          <a:defRPr sz="1400" kern="0" dirty="0" err="1" smtClean="0">
            <a:solidFill>
              <a:srgbClr val="575757"/>
            </a:solidFill>
            <a:ea typeface="Arial Unicode MS" pitchFamily="34" charset="-128"/>
            <a:cs typeface="Arial Unicode MS" pitchFamily="34" charset="-128"/>
          </a:defRPr>
        </a:defPPr>
      </a:lstStyle>
    </a:txDef>
  </a:objectDefaults>
  <a:extraClrSchemeLst/>
  <a:extLst>
    <a:ext uri="{05A4C25C-085E-4340-85A3-A5531E510DB2}">
      <thm15:themeFamily xmlns:thm15="http://schemas.microsoft.com/office/thememl/2012/main" xmlns="" name="SAP_2020_16x9_black_and_white.potx" id="{8240DAE7-C0F1-4D21-AA0B-9AB7791502C5}" vid="{27D78F92-4F05-4FB0-A4D2-7A500C3913C8}"/>
    </a:ext>
  </a:extLst>
</a:theme>
</file>

<file path=ppt/theme/theme2.xml><?xml version="1.0" encoding="utf-8"?>
<a:theme xmlns:a="http://schemas.openxmlformats.org/drawingml/2006/main" name="Office Theme">
  <a:themeElements>
    <a:clrScheme name="BCG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E3558"/>
      </a:hlink>
      <a:folHlink>
        <a:srgbClr val="670F31"/>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BCG Colors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FC77E"/>
      </a:hlink>
      <a:folHlink>
        <a:srgbClr val="03522D"/>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648</Words>
  <Application>Microsoft Office PowerPoint</Application>
  <PresentationFormat>Benutzerdefiniert</PresentationFormat>
  <Paragraphs>210</Paragraphs>
  <Slides>2</Slides>
  <Notes>2</Notes>
  <HiddenSlides>0</HiddenSlides>
  <MMClips>0</MMClips>
  <ScaleCrop>false</ScaleCrop>
  <HeadingPairs>
    <vt:vector size="8" baseType="variant">
      <vt:variant>
        <vt:lpstr>Design</vt:lpstr>
      </vt:variant>
      <vt:variant>
        <vt:i4>1</vt:i4>
      </vt:variant>
      <vt:variant>
        <vt:lpstr>Eingebettete OLE-Server</vt:lpstr>
      </vt:variant>
      <vt:variant>
        <vt:i4>1</vt:i4>
      </vt:variant>
      <vt:variant>
        <vt:lpstr>Folientitel</vt:lpstr>
      </vt:variant>
      <vt:variant>
        <vt:i4>2</vt:i4>
      </vt:variant>
      <vt:variant>
        <vt:lpstr>Zielgruppenorientierte Präsentationen</vt:lpstr>
      </vt:variant>
      <vt:variant>
        <vt:i4>1</vt:i4>
      </vt:variant>
    </vt:vector>
  </HeadingPairs>
  <TitlesOfParts>
    <vt:vector size="5" baseType="lpstr">
      <vt:lpstr>SAP 2020 16x9 black and white</vt:lpstr>
      <vt:lpstr>think-cell Slide</vt:lpstr>
      <vt:lpstr>Project Dashboard RKI and BMG – focus workstreams</vt:lpstr>
      <vt:lpstr>Project Dashboard RKI and BMG – secondary workstreams</vt:lpstr>
      <vt:lpstr>Format Guide Workshop</vt:lpstr>
    </vt:vector>
  </TitlesOfParts>
  <Company>The Boston Consulting 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The Boston Consulting Group</dc:creator>
  <cp:lastModifiedBy>Helmke, Thomas</cp:lastModifiedBy>
  <cp:revision>652</cp:revision>
  <cp:lastPrinted>2020-05-10T10:25:30Z</cp:lastPrinted>
  <dcterms:created xsi:type="dcterms:W3CDTF">2020-05-05T11:47:00Z</dcterms:created>
  <dcterms:modified xsi:type="dcterms:W3CDTF">2020-05-11T06:48:20Z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Format Name">
    <vt:lpwstr>Grid Format</vt:lpwstr>
  </property>
  <property fmtid="{D5CDD505-2E9C-101B-9397-08002B2CF9AE}" pid="3" name="NXPowerLiteLastOptimized">
    <vt:lpwstr>488649</vt:lpwstr>
  </property>
  <property fmtid="{D5CDD505-2E9C-101B-9397-08002B2CF9AE}" pid="4" name="NXPowerLiteSettings">
    <vt:lpwstr>87000AA0054001</vt:lpwstr>
  </property>
  <property fmtid="{D5CDD505-2E9C-101B-9397-08002B2CF9AE}" pid="5" name="NXPowerLiteVersion">
    <vt:lpwstr>D7.1.8</vt:lpwstr>
  </property>
  <property fmtid="{D5CDD505-2E9C-101B-9397-08002B2CF9AE}" pid="6" name="Template Name">
    <vt:lpwstr>16x9</vt:lpwstr>
  </property>
</Properties>
</file>