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7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Projekte\RKI_nCoV-Lage\1.Lagemanagement\1.0.Orga\Auswertung\LZ_Schichte_Auswert_May0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Projekte\RKI_nCoV-Lage\1.Lagemanagement\1.0.Orga\Auswertung\LZ_Schichte_Auswert_May0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xrothu\AppData\Local\Microsoft\Windows\INetCache\Content.Outlook\3SG9V63H\Zwischenauswertung_Aufgaben_nCoV_Lei_Mai10%20(2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xrothu\AppData\Local\Microsoft\Windows\INetCache\Content.Outlook\3SG9V63H\Zwischenauswertung_Aufgaben_nCoV_Lei_Mai10%20(2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xrothu\AppData\Local\Microsoft\Windows\INetCache\Content.Outlook\3SG9V63H\Zwischenauswertung_Aufgaben_nCoV_Lei_Mai10%20(2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xrothu\AppData\Local\Microsoft\Windows\INetCache\Content.Outlook\3SG9V63H\Zwischenauswertung_Aufgaben_nCoV_Lei_Mai10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Lagezentrum</a:t>
            </a:r>
            <a:r>
              <a:rPr lang="de-DE" baseline="0"/>
              <a:t> S</a:t>
            </a:r>
            <a:r>
              <a:rPr lang="de-DE"/>
              <a:t>chichten/ Woche je Fachgebiet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'OE Statistik zusammen'!$C$23</c:f>
              <c:strCache>
                <c:ptCount val="1"/>
                <c:pt idx="0">
                  <c:v>AL3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zusammen'!$C$24:$C$39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'OE Statistik zusammen'!$D$23</c:f>
              <c:strCache>
                <c:ptCount val="1"/>
                <c:pt idx="0">
                  <c:v>FG32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zusammen'!$D$24:$D$39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34</c:v>
                </c:pt>
                <c:pt idx="3">
                  <c:v>26</c:v>
                </c:pt>
                <c:pt idx="4">
                  <c:v>27</c:v>
                </c:pt>
                <c:pt idx="5">
                  <c:v>23</c:v>
                </c:pt>
                <c:pt idx="6">
                  <c:v>15</c:v>
                </c:pt>
                <c:pt idx="7">
                  <c:v>19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37</c:v>
                </c:pt>
                <c:pt idx="12">
                  <c:v>24</c:v>
                </c:pt>
                <c:pt idx="13">
                  <c:v>20</c:v>
                </c:pt>
                <c:pt idx="14">
                  <c:v>29</c:v>
                </c:pt>
                <c:pt idx="15">
                  <c:v>29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'OE Statistik zusammen'!$E$23</c:f>
              <c:strCache>
                <c:ptCount val="1"/>
                <c:pt idx="0">
                  <c:v>FG33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zusammen'!$E$24:$E$39</c:f>
              <c:numCache>
                <c:formatCode>General</c:formatCode>
                <c:ptCount val="16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10</c:v>
                </c:pt>
                <c:pt idx="7">
                  <c:v>10</c:v>
                </c:pt>
                <c:pt idx="8">
                  <c:v>14</c:v>
                </c:pt>
                <c:pt idx="9">
                  <c:v>14</c:v>
                </c:pt>
                <c:pt idx="10">
                  <c:v>16</c:v>
                </c:pt>
                <c:pt idx="11">
                  <c:v>15</c:v>
                </c:pt>
                <c:pt idx="12">
                  <c:v>9</c:v>
                </c:pt>
                <c:pt idx="13">
                  <c:v>11</c:v>
                </c:pt>
                <c:pt idx="14">
                  <c:v>11</c:v>
                </c:pt>
                <c:pt idx="15">
                  <c:v>10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'OE Statistik zusammen'!$F$23</c:f>
              <c:strCache>
                <c:ptCount val="1"/>
                <c:pt idx="0">
                  <c:v>FG34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zusammen'!$F$24:$F$39</c:f>
              <c:numCache>
                <c:formatCode>General</c:formatCode>
                <c:ptCount val="1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19</c:v>
                </c:pt>
                <c:pt idx="4">
                  <c:v>19</c:v>
                </c:pt>
                <c:pt idx="5">
                  <c:v>21</c:v>
                </c:pt>
                <c:pt idx="6">
                  <c:v>23</c:v>
                </c:pt>
                <c:pt idx="7">
                  <c:v>26</c:v>
                </c:pt>
                <c:pt idx="8">
                  <c:v>22</c:v>
                </c:pt>
                <c:pt idx="9">
                  <c:v>25</c:v>
                </c:pt>
                <c:pt idx="10">
                  <c:v>26</c:v>
                </c:pt>
                <c:pt idx="11">
                  <c:v>17</c:v>
                </c:pt>
                <c:pt idx="12">
                  <c:v>24</c:v>
                </c:pt>
                <c:pt idx="13">
                  <c:v>25</c:v>
                </c:pt>
                <c:pt idx="14">
                  <c:v>18</c:v>
                </c:pt>
                <c:pt idx="15">
                  <c:v>17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'OE Statistik zusammen'!$G$23</c:f>
              <c:strCache>
                <c:ptCount val="1"/>
                <c:pt idx="0">
                  <c:v>FG35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zusammen'!$G$24:$G$39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9</c:v>
                </c:pt>
                <c:pt idx="4">
                  <c:v>15</c:v>
                </c:pt>
                <c:pt idx="5">
                  <c:v>12</c:v>
                </c:pt>
                <c:pt idx="6">
                  <c:v>17</c:v>
                </c:pt>
                <c:pt idx="7">
                  <c:v>19</c:v>
                </c:pt>
                <c:pt idx="8">
                  <c:v>9</c:v>
                </c:pt>
                <c:pt idx="9">
                  <c:v>20</c:v>
                </c:pt>
                <c:pt idx="10">
                  <c:v>12</c:v>
                </c:pt>
                <c:pt idx="11">
                  <c:v>16</c:v>
                </c:pt>
                <c:pt idx="12">
                  <c:v>18</c:v>
                </c:pt>
                <c:pt idx="13">
                  <c:v>11</c:v>
                </c:pt>
                <c:pt idx="14">
                  <c:v>7</c:v>
                </c:pt>
                <c:pt idx="15">
                  <c:v>13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'OE Statistik zusammen'!$H$23</c:f>
              <c:strCache>
                <c:ptCount val="1"/>
                <c:pt idx="0">
                  <c:v>FG36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zusammen'!$H$24:$H$39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25</c:v>
                </c:pt>
                <c:pt idx="4">
                  <c:v>11</c:v>
                </c:pt>
                <c:pt idx="5">
                  <c:v>13</c:v>
                </c:pt>
                <c:pt idx="6">
                  <c:v>13</c:v>
                </c:pt>
                <c:pt idx="7">
                  <c:v>23</c:v>
                </c:pt>
                <c:pt idx="8">
                  <c:v>14</c:v>
                </c:pt>
                <c:pt idx="9">
                  <c:v>16</c:v>
                </c:pt>
                <c:pt idx="10">
                  <c:v>15</c:v>
                </c:pt>
                <c:pt idx="11">
                  <c:v>6</c:v>
                </c:pt>
                <c:pt idx="12">
                  <c:v>14</c:v>
                </c:pt>
                <c:pt idx="13">
                  <c:v>12</c:v>
                </c:pt>
                <c:pt idx="14">
                  <c:v>9</c:v>
                </c:pt>
                <c:pt idx="15">
                  <c:v>10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'OE Statistik zusammen'!$I$23</c:f>
              <c:strCache>
                <c:ptCount val="1"/>
                <c:pt idx="0">
                  <c:v>FG37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zusammen'!$I$24:$I$39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  <c:pt idx="4">
                  <c:v>8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11</c:v>
                </c:pt>
                <c:pt idx="10">
                  <c:v>6</c:v>
                </c:pt>
                <c:pt idx="11">
                  <c:v>4</c:v>
                </c:pt>
                <c:pt idx="12">
                  <c:v>4</c:v>
                </c:pt>
                <c:pt idx="13">
                  <c:v>9</c:v>
                </c:pt>
                <c:pt idx="14">
                  <c:v>7</c:v>
                </c:pt>
                <c:pt idx="15">
                  <c:v>11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'OE Statistik zusammen'!$J$23</c:f>
              <c:strCache>
                <c:ptCount val="1"/>
                <c:pt idx="0">
                  <c:v>PAE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zusammen'!$J$24:$J$39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11</c:v>
                </c:pt>
                <c:pt idx="5">
                  <c:v>12</c:v>
                </c:pt>
                <c:pt idx="6">
                  <c:v>11</c:v>
                </c:pt>
                <c:pt idx="7">
                  <c:v>9</c:v>
                </c:pt>
                <c:pt idx="8">
                  <c:v>10</c:v>
                </c:pt>
                <c:pt idx="9">
                  <c:v>6</c:v>
                </c:pt>
                <c:pt idx="10">
                  <c:v>7</c:v>
                </c:pt>
                <c:pt idx="11">
                  <c:v>6</c:v>
                </c:pt>
                <c:pt idx="12">
                  <c:v>3</c:v>
                </c:pt>
                <c:pt idx="13">
                  <c:v>1</c:v>
                </c:pt>
                <c:pt idx="14">
                  <c:v>3</c:v>
                </c:pt>
                <c:pt idx="15">
                  <c:v>1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'OE Statistik zusammen'!$K$23</c:f>
              <c:strCache>
                <c:ptCount val="1"/>
                <c:pt idx="0">
                  <c:v>ZIG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zusammen'!$K$24:$K$39</c:f>
              <c:numCache>
                <c:formatCode>General</c:formatCode>
                <c:ptCount val="16"/>
                <c:pt idx="0">
                  <c:v>1</c:v>
                </c:pt>
                <c:pt idx="1">
                  <c:v>7</c:v>
                </c:pt>
                <c:pt idx="2">
                  <c:v>11</c:v>
                </c:pt>
                <c:pt idx="3">
                  <c:v>23</c:v>
                </c:pt>
                <c:pt idx="4">
                  <c:v>9</c:v>
                </c:pt>
                <c:pt idx="5">
                  <c:v>8</c:v>
                </c:pt>
                <c:pt idx="6">
                  <c:v>22</c:v>
                </c:pt>
                <c:pt idx="7">
                  <c:v>5</c:v>
                </c:pt>
                <c:pt idx="8">
                  <c:v>12</c:v>
                </c:pt>
                <c:pt idx="9">
                  <c:v>24</c:v>
                </c:pt>
                <c:pt idx="10">
                  <c:v>25</c:v>
                </c:pt>
                <c:pt idx="11">
                  <c:v>23</c:v>
                </c:pt>
                <c:pt idx="12">
                  <c:v>14</c:v>
                </c:pt>
                <c:pt idx="13">
                  <c:v>24</c:v>
                </c:pt>
                <c:pt idx="14">
                  <c:v>30</c:v>
                </c:pt>
                <c:pt idx="15">
                  <c:v>16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'OE Statistik zusammen'!$L$23</c:f>
              <c:strCache>
                <c:ptCount val="1"/>
                <c:pt idx="0">
                  <c:v>Abt.1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zusammen'!$L$24:$L$39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yVal>
          <c:smooth val="1"/>
        </c:ser>
        <c:ser>
          <c:idx val="10"/>
          <c:order val="10"/>
          <c:tx>
            <c:strRef>
              <c:f>'OE Statistik zusammen'!$M$23</c:f>
              <c:strCache>
                <c:ptCount val="1"/>
                <c:pt idx="0">
                  <c:v>Abt.2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zusammen'!$M$24:$M$39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3</c:v>
                </c:pt>
                <c:pt idx="7">
                  <c:v>7</c:v>
                </c:pt>
                <c:pt idx="8">
                  <c:v>6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6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</c:numCache>
            </c:numRef>
          </c:yVal>
          <c:smooth val="1"/>
        </c:ser>
        <c:ser>
          <c:idx val="11"/>
          <c:order val="11"/>
          <c:tx>
            <c:strRef>
              <c:f>'OE Statistik zusammen'!$N$23</c:f>
              <c:strCache>
                <c:ptCount val="1"/>
                <c:pt idx="0">
                  <c:v>MF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zusammen'!$N$24:$N$39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2</c:v>
                </c:pt>
                <c:pt idx="11">
                  <c:v>3</c:v>
                </c:pt>
                <c:pt idx="12">
                  <c:v>5</c:v>
                </c:pt>
                <c:pt idx="13">
                  <c:v>3</c:v>
                </c:pt>
                <c:pt idx="14">
                  <c:v>3</c:v>
                </c:pt>
                <c:pt idx="15">
                  <c:v>0</c:v>
                </c:pt>
              </c:numCache>
            </c:numRef>
          </c:yVal>
          <c:smooth val="1"/>
        </c:ser>
        <c:ser>
          <c:idx val="12"/>
          <c:order val="12"/>
          <c:tx>
            <c:strRef>
              <c:f>'OE Statistik zusammen'!$O$23</c:f>
              <c:strCache>
                <c:ptCount val="1"/>
                <c:pt idx="0">
                  <c:v>ZBS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zusammen'!$O$24:$O$39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3</c:v>
                </c:pt>
                <c:pt idx="11">
                  <c:v>4</c:v>
                </c:pt>
                <c:pt idx="12">
                  <c:v>7</c:v>
                </c:pt>
                <c:pt idx="13">
                  <c:v>6</c:v>
                </c:pt>
                <c:pt idx="14">
                  <c:v>4</c:v>
                </c:pt>
                <c:pt idx="15">
                  <c:v>9</c:v>
                </c:pt>
              </c:numCache>
            </c:numRef>
          </c:yVal>
          <c:smooth val="1"/>
        </c:ser>
        <c:ser>
          <c:idx val="13"/>
          <c:order val="13"/>
          <c:tx>
            <c:strRef>
              <c:f>'OE Statistik zusammen'!$P$23</c:f>
              <c:strCache>
                <c:ptCount val="1"/>
                <c:pt idx="0">
                  <c:v>P3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zusammen'!$P$24:$P$39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</c:numCache>
            </c:numRef>
          </c:yVal>
          <c:smooth val="1"/>
        </c:ser>
        <c:ser>
          <c:idx val="14"/>
          <c:order val="14"/>
          <c:tx>
            <c:strRef>
              <c:f>'OE Statistik zusammen'!$Q$23</c:f>
              <c:strCache>
                <c:ptCount val="1"/>
                <c:pt idx="0">
                  <c:v>ZfKD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zusammen'!$Q$24:$Q$39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4</c:v>
                </c:pt>
                <c:pt idx="13">
                  <c:v>4</c:v>
                </c:pt>
                <c:pt idx="14">
                  <c:v>3</c:v>
                </c:pt>
                <c:pt idx="15">
                  <c:v>4</c:v>
                </c:pt>
              </c:numCache>
            </c:numRef>
          </c:yVal>
          <c:smooth val="1"/>
        </c:ser>
        <c:ser>
          <c:idx val="15"/>
          <c:order val="15"/>
          <c:tx>
            <c:strRef>
              <c:f>'OE Statistik zusammen'!$R$23</c:f>
              <c:strCache>
                <c:ptCount val="1"/>
                <c:pt idx="0">
                  <c:v>ISB/DSB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zusammen'!$R$24:$R$39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949248"/>
        <c:axId val="86951424"/>
      </c:scatterChart>
      <c:valAx>
        <c:axId val="86949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Woche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6951424"/>
        <c:crosses val="autoZero"/>
        <c:crossBetween val="midCat"/>
      </c:valAx>
      <c:valAx>
        <c:axId val="869514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Anzahl der Schichten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694924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'OE Statistik zusammen'!$C$3</c:f>
              <c:strCache>
                <c:ptCount val="1"/>
                <c:pt idx="0">
                  <c:v>AL3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zusammen'!$C$4:$C$19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6</c:v>
                </c:pt>
                <c:pt idx="7">
                  <c:v>8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11</c:v>
                </c:pt>
                <c:pt idx="12">
                  <c:v>11</c:v>
                </c:pt>
                <c:pt idx="13">
                  <c:v>11</c:v>
                </c:pt>
                <c:pt idx="14">
                  <c:v>13</c:v>
                </c:pt>
                <c:pt idx="15">
                  <c:v>14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'OE Statistik zusammen'!$D$3</c:f>
              <c:strCache>
                <c:ptCount val="1"/>
                <c:pt idx="0">
                  <c:v>FG32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zusammen'!$D$4:$D$19</c:f>
              <c:numCache>
                <c:formatCode>General</c:formatCode>
                <c:ptCount val="16"/>
                <c:pt idx="0">
                  <c:v>16</c:v>
                </c:pt>
                <c:pt idx="1">
                  <c:v>48</c:v>
                </c:pt>
                <c:pt idx="2">
                  <c:v>82</c:v>
                </c:pt>
                <c:pt idx="3">
                  <c:v>108</c:v>
                </c:pt>
                <c:pt idx="4">
                  <c:v>135</c:v>
                </c:pt>
                <c:pt idx="5">
                  <c:v>158</c:v>
                </c:pt>
                <c:pt idx="6">
                  <c:v>173</c:v>
                </c:pt>
                <c:pt idx="7">
                  <c:v>192</c:v>
                </c:pt>
                <c:pt idx="8">
                  <c:v>220</c:v>
                </c:pt>
                <c:pt idx="9">
                  <c:v>249</c:v>
                </c:pt>
                <c:pt idx="10">
                  <c:v>279</c:v>
                </c:pt>
                <c:pt idx="11">
                  <c:v>316</c:v>
                </c:pt>
                <c:pt idx="12">
                  <c:v>340</c:v>
                </c:pt>
                <c:pt idx="13">
                  <c:v>360</c:v>
                </c:pt>
                <c:pt idx="14">
                  <c:v>389</c:v>
                </c:pt>
                <c:pt idx="15">
                  <c:v>418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'OE Statistik zusammen'!$E$3</c:f>
              <c:strCache>
                <c:ptCount val="1"/>
                <c:pt idx="0">
                  <c:v>FG33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zusammen'!$E$4:$E$19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6</c:v>
                </c:pt>
                <c:pt idx="6">
                  <c:v>16</c:v>
                </c:pt>
                <c:pt idx="7">
                  <c:v>26</c:v>
                </c:pt>
                <c:pt idx="8">
                  <c:v>40</c:v>
                </c:pt>
                <c:pt idx="9">
                  <c:v>54</c:v>
                </c:pt>
                <c:pt idx="10">
                  <c:v>70</c:v>
                </c:pt>
                <c:pt idx="11">
                  <c:v>85</c:v>
                </c:pt>
                <c:pt idx="12">
                  <c:v>94</c:v>
                </c:pt>
                <c:pt idx="13">
                  <c:v>105</c:v>
                </c:pt>
                <c:pt idx="14">
                  <c:v>116</c:v>
                </c:pt>
                <c:pt idx="15">
                  <c:v>126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'OE Statistik zusammen'!$F$3</c:f>
              <c:strCache>
                <c:ptCount val="1"/>
                <c:pt idx="0">
                  <c:v>FG34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zusammen'!$F$4:$F$19</c:f>
              <c:numCache>
                <c:formatCode>General</c:formatCode>
                <c:ptCount val="16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25</c:v>
                </c:pt>
                <c:pt idx="4">
                  <c:v>44</c:v>
                </c:pt>
                <c:pt idx="5">
                  <c:v>65</c:v>
                </c:pt>
                <c:pt idx="6">
                  <c:v>88</c:v>
                </c:pt>
                <c:pt idx="7">
                  <c:v>114</c:v>
                </c:pt>
                <c:pt idx="8">
                  <c:v>136</c:v>
                </c:pt>
                <c:pt idx="9">
                  <c:v>161</c:v>
                </c:pt>
                <c:pt idx="10">
                  <c:v>187</c:v>
                </c:pt>
                <c:pt idx="11">
                  <c:v>204</c:v>
                </c:pt>
                <c:pt idx="12">
                  <c:v>228</c:v>
                </c:pt>
                <c:pt idx="13">
                  <c:v>253</c:v>
                </c:pt>
                <c:pt idx="14">
                  <c:v>271</c:v>
                </c:pt>
                <c:pt idx="15">
                  <c:v>288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'OE Statistik zusammen'!$G$3</c:f>
              <c:strCache>
                <c:ptCount val="1"/>
                <c:pt idx="0">
                  <c:v>FG35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zusammen'!$G$4:$G$19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13</c:v>
                </c:pt>
                <c:pt idx="4">
                  <c:v>28</c:v>
                </c:pt>
                <c:pt idx="5">
                  <c:v>40</c:v>
                </c:pt>
                <c:pt idx="6">
                  <c:v>57</c:v>
                </c:pt>
                <c:pt idx="7">
                  <c:v>76</c:v>
                </c:pt>
                <c:pt idx="8">
                  <c:v>85</c:v>
                </c:pt>
                <c:pt idx="9">
                  <c:v>105</c:v>
                </c:pt>
                <c:pt idx="10">
                  <c:v>117</c:v>
                </c:pt>
                <c:pt idx="11">
                  <c:v>133</c:v>
                </c:pt>
                <c:pt idx="12">
                  <c:v>151</c:v>
                </c:pt>
                <c:pt idx="13">
                  <c:v>162</c:v>
                </c:pt>
                <c:pt idx="14">
                  <c:v>169</c:v>
                </c:pt>
                <c:pt idx="15">
                  <c:v>182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'OE Statistik zusammen'!$H$3</c:f>
              <c:strCache>
                <c:ptCount val="1"/>
                <c:pt idx="0">
                  <c:v>FG36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zusammen'!$H$4:$H$19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39</c:v>
                </c:pt>
                <c:pt idx="4">
                  <c:v>50</c:v>
                </c:pt>
                <c:pt idx="5">
                  <c:v>63</c:v>
                </c:pt>
                <c:pt idx="6">
                  <c:v>76</c:v>
                </c:pt>
                <c:pt idx="7">
                  <c:v>99</c:v>
                </c:pt>
                <c:pt idx="8">
                  <c:v>113</c:v>
                </c:pt>
                <c:pt idx="9">
                  <c:v>129</c:v>
                </c:pt>
                <c:pt idx="10">
                  <c:v>144</c:v>
                </c:pt>
                <c:pt idx="11">
                  <c:v>150</c:v>
                </c:pt>
                <c:pt idx="12">
                  <c:v>164</c:v>
                </c:pt>
                <c:pt idx="13">
                  <c:v>176</c:v>
                </c:pt>
                <c:pt idx="14">
                  <c:v>185</c:v>
                </c:pt>
                <c:pt idx="15">
                  <c:v>195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'OE Statistik zusammen'!$I$3</c:f>
              <c:strCache>
                <c:ptCount val="1"/>
                <c:pt idx="0">
                  <c:v>FG37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zusammen'!$I$4:$I$19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  <c:pt idx="4">
                  <c:v>18</c:v>
                </c:pt>
                <c:pt idx="5">
                  <c:v>25</c:v>
                </c:pt>
                <c:pt idx="6">
                  <c:v>32</c:v>
                </c:pt>
                <c:pt idx="7">
                  <c:v>39</c:v>
                </c:pt>
                <c:pt idx="8">
                  <c:v>46</c:v>
                </c:pt>
                <c:pt idx="9">
                  <c:v>57</c:v>
                </c:pt>
                <c:pt idx="10">
                  <c:v>63</c:v>
                </c:pt>
                <c:pt idx="11">
                  <c:v>67</c:v>
                </c:pt>
                <c:pt idx="12">
                  <c:v>71</c:v>
                </c:pt>
                <c:pt idx="13">
                  <c:v>80</c:v>
                </c:pt>
                <c:pt idx="14">
                  <c:v>87</c:v>
                </c:pt>
                <c:pt idx="15">
                  <c:v>98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'OE Statistik zusammen'!$J$3</c:f>
              <c:strCache>
                <c:ptCount val="1"/>
                <c:pt idx="0">
                  <c:v>PAE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zusammen'!$J$4:$J$19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13</c:v>
                </c:pt>
                <c:pt idx="5">
                  <c:v>25</c:v>
                </c:pt>
                <c:pt idx="6">
                  <c:v>36</c:v>
                </c:pt>
                <c:pt idx="7">
                  <c:v>45</c:v>
                </c:pt>
                <c:pt idx="8">
                  <c:v>55</c:v>
                </c:pt>
                <c:pt idx="9">
                  <c:v>61</c:v>
                </c:pt>
                <c:pt idx="10">
                  <c:v>68</c:v>
                </c:pt>
                <c:pt idx="11">
                  <c:v>74</c:v>
                </c:pt>
                <c:pt idx="12">
                  <c:v>77</c:v>
                </c:pt>
                <c:pt idx="13">
                  <c:v>78</c:v>
                </c:pt>
                <c:pt idx="14">
                  <c:v>81</c:v>
                </c:pt>
                <c:pt idx="15">
                  <c:v>82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'OE Statistik zusammen'!$K$3</c:f>
              <c:strCache>
                <c:ptCount val="1"/>
                <c:pt idx="0">
                  <c:v>ZIG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zusammen'!$K$4:$K$19</c:f>
              <c:numCache>
                <c:formatCode>General</c:formatCode>
                <c:ptCount val="16"/>
                <c:pt idx="0">
                  <c:v>1</c:v>
                </c:pt>
                <c:pt idx="1">
                  <c:v>8</c:v>
                </c:pt>
                <c:pt idx="2">
                  <c:v>19</c:v>
                </c:pt>
                <c:pt idx="3">
                  <c:v>42</c:v>
                </c:pt>
                <c:pt idx="4">
                  <c:v>51</c:v>
                </c:pt>
                <c:pt idx="5">
                  <c:v>59</c:v>
                </c:pt>
                <c:pt idx="6">
                  <c:v>81</c:v>
                </c:pt>
                <c:pt idx="7">
                  <c:v>86</c:v>
                </c:pt>
                <c:pt idx="8">
                  <c:v>98</c:v>
                </c:pt>
                <c:pt idx="9">
                  <c:v>122</c:v>
                </c:pt>
                <c:pt idx="10">
                  <c:v>147</c:v>
                </c:pt>
                <c:pt idx="11">
                  <c:v>170</c:v>
                </c:pt>
                <c:pt idx="12">
                  <c:v>184</c:v>
                </c:pt>
                <c:pt idx="13">
                  <c:v>208</c:v>
                </c:pt>
                <c:pt idx="14">
                  <c:v>238</c:v>
                </c:pt>
                <c:pt idx="15">
                  <c:v>254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'OE Statistik zusammen'!$L$3</c:f>
              <c:strCache>
                <c:ptCount val="1"/>
                <c:pt idx="0">
                  <c:v>Abt.1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zusammen'!$L$4:$L$19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10</c:v>
                </c:pt>
                <c:pt idx="8">
                  <c:v>13</c:v>
                </c:pt>
                <c:pt idx="9">
                  <c:v>15</c:v>
                </c:pt>
                <c:pt idx="10">
                  <c:v>18</c:v>
                </c:pt>
                <c:pt idx="11">
                  <c:v>19</c:v>
                </c:pt>
                <c:pt idx="12">
                  <c:v>19</c:v>
                </c:pt>
                <c:pt idx="13">
                  <c:v>19</c:v>
                </c:pt>
                <c:pt idx="14">
                  <c:v>19</c:v>
                </c:pt>
                <c:pt idx="15">
                  <c:v>19</c:v>
                </c:pt>
              </c:numCache>
            </c:numRef>
          </c:yVal>
          <c:smooth val="1"/>
        </c:ser>
        <c:ser>
          <c:idx val="10"/>
          <c:order val="10"/>
          <c:tx>
            <c:strRef>
              <c:f>'OE Statistik zusammen'!$M$3</c:f>
              <c:strCache>
                <c:ptCount val="1"/>
                <c:pt idx="0">
                  <c:v>Abt.2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zusammen'!$M$4:$M$19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12</c:v>
                </c:pt>
                <c:pt idx="8">
                  <c:v>18</c:v>
                </c:pt>
                <c:pt idx="9">
                  <c:v>22</c:v>
                </c:pt>
                <c:pt idx="10">
                  <c:v>26</c:v>
                </c:pt>
                <c:pt idx="11">
                  <c:v>29</c:v>
                </c:pt>
                <c:pt idx="12">
                  <c:v>35</c:v>
                </c:pt>
                <c:pt idx="13">
                  <c:v>40</c:v>
                </c:pt>
                <c:pt idx="14">
                  <c:v>45</c:v>
                </c:pt>
                <c:pt idx="15">
                  <c:v>50</c:v>
                </c:pt>
              </c:numCache>
            </c:numRef>
          </c:yVal>
          <c:smooth val="1"/>
        </c:ser>
        <c:ser>
          <c:idx val="11"/>
          <c:order val="11"/>
          <c:tx>
            <c:strRef>
              <c:f>'OE Statistik zusammen'!$N$3</c:f>
              <c:strCache>
                <c:ptCount val="1"/>
                <c:pt idx="0">
                  <c:v>MF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zusammen'!$N$4:$N$19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8</c:v>
                </c:pt>
                <c:pt idx="7">
                  <c:v>11</c:v>
                </c:pt>
                <c:pt idx="8">
                  <c:v>15</c:v>
                </c:pt>
                <c:pt idx="9">
                  <c:v>19</c:v>
                </c:pt>
                <c:pt idx="10">
                  <c:v>21</c:v>
                </c:pt>
                <c:pt idx="11">
                  <c:v>24</c:v>
                </c:pt>
                <c:pt idx="12">
                  <c:v>29</c:v>
                </c:pt>
                <c:pt idx="13">
                  <c:v>32</c:v>
                </c:pt>
                <c:pt idx="14">
                  <c:v>35</c:v>
                </c:pt>
                <c:pt idx="15">
                  <c:v>35</c:v>
                </c:pt>
              </c:numCache>
            </c:numRef>
          </c:yVal>
          <c:smooth val="1"/>
        </c:ser>
        <c:ser>
          <c:idx val="12"/>
          <c:order val="12"/>
          <c:tx>
            <c:strRef>
              <c:f>'OE Statistik zusammen'!$O$3</c:f>
              <c:strCache>
                <c:ptCount val="1"/>
                <c:pt idx="0">
                  <c:v>ZBS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zusammen'!$O$4:$O$19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5</c:v>
                </c:pt>
                <c:pt idx="12">
                  <c:v>9</c:v>
                </c:pt>
                <c:pt idx="13">
                  <c:v>16</c:v>
                </c:pt>
                <c:pt idx="14">
                  <c:v>22</c:v>
                </c:pt>
                <c:pt idx="15">
                  <c:v>26</c:v>
                </c:pt>
              </c:numCache>
            </c:numRef>
          </c:yVal>
          <c:smooth val="1"/>
        </c:ser>
        <c:ser>
          <c:idx val="13"/>
          <c:order val="13"/>
          <c:tx>
            <c:strRef>
              <c:f>'OE Statistik zusammen'!$P$3</c:f>
              <c:strCache>
                <c:ptCount val="1"/>
                <c:pt idx="0">
                  <c:v>P3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zusammen'!$P$4:$P$19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9</c:v>
                </c:pt>
                <c:pt idx="13">
                  <c:v>14</c:v>
                </c:pt>
                <c:pt idx="14">
                  <c:v>19</c:v>
                </c:pt>
                <c:pt idx="15">
                  <c:v>24</c:v>
                </c:pt>
              </c:numCache>
            </c:numRef>
          </c:yVal>
          <c:smooth val="1"/>
        </c:ser>
        <c:ser>
          <c:idx val="14"/>
          <c:order val="14"/>
          <c:tx>
            <c:strRef>
              <c:f>'OE Statistik zusammen'!$Q$3</c:f>
              <c:strCache>
                <c:ptCount val="1"/>
                <c:pt idx="0">
                  <c:v>ZfKD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zusammen'!$Q$4:$Q$19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3</c:v>
                </c:pt>
                <c:pt idx="8">
                  <c:v>6</c:v>
                </c:pt>
                <c:pt idx="9">
                  <c:v>8</c:v>
                </c:pt>
                <c:pt idx="10">
                  <c:v>11</c:v>
                </c:pt>
                <c:pt idx="11">
                  <c:v>14</c:v>
                </c:pt>
                <c:pt idx="12">
                  <c:v>18</c:v>
                </c:pt>
                <c:pt idx="13">
                  <c:v>22</c:v>
                </c:pt>
                <c:pt idx="14">
                  <c:v>25</c:v>
                </c:pt>
                <c:pt idx="15">
                  <c:v>29</c:v>
                </c:pt>
              </c:numCache>
            </c:numRef>
          </c:yVal>
          <c:smooth val="1"/>
        </c:ser>
        <c:ser>
          <c:idx val="15"/>
          <c:order val="15"/>
          <c:tx>
            <c:strRef>
              <c:f>'OE Statistik zusammen'!$R$3</c:f>
              <c:strCache>
                <c:ptCount val="1"/>
                <c:pt idx="0">
                  <c:v>ISB/DSB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zusammen'!$R$4:$R$19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292544"/>
        <c:axId val="87306624"/>
      </c:scatterChart>
      <c:valAx>
        <c:axId val="8729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306624"/>
        <c:crosses val="autoZero"/>
        <c:crossBetween val="midCat"/>
      </c:valAx>
      <c:valAx>
        <c:axId val="87306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29254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pivotSource>
    <c:name>[Zwischenauswertung_Aufgaben_nCoV_Lei_Mai10 (2).xlsx]Anzahl Aufgabe über Zeit!PivotTable3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de-DE"/>
              <a:t>Anzahl Aufgaben über die Zeit</a:t>
            </a:r>
          </a:p>
        </c:rich>
      </c:tx>
      <c:layout/>
      <c:overlay val="0"/>
    </c:title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</c:pivotFmt>
      <c:pivotFmt>
        <c:idx val="25"/>
      </c:pivotFmt>
      <c:pivotFmt>
        <c:idx val="26"/>
      </c:pivotFmt>
      <c:pivotFmt>
        <c:idx val="27"/>
      </c:pivotFmt>
      <c:pivotFmt>
        <c:idx val="28"/>
      </c:pivotFmt>
      <c:pivotFmt>
        <c:idx val="29"/>
      </c:pivotFmt>
      <c:pivotFmt>
        <c:idx val="30"/>
      </c:pivotFmt>
      <c:pivotFmt>
        <c:idx val="31"/>
      </c:pivotFmt>
      <c:pivotFmt>
        <c:idx val="32"/>
      </c:pivotFmt>
      <c:pivotFmt>
        <c:idx val="33"/>
      </c:pivotFmt>
      <c:pivotFmt>
        <c:idx val="34"/>
      </c:pivotFmt>
      <c:pivotFmt>
        <c:idx val="35"/>
      </c:pivotFmt>
      <c:pivotFmt>
        <c:idx val="36"/>
      </c:pivotFmt>
      <c:pivotFmt>
        <c:idx val="37"/>
      </c:pivotFmt>
      <c:pivotFmt>
        <c:idx val="38"/>
      </c:pivotFmt>
      <c:pivotFmt>
        <c:idx val="39"/>
      </c:pivotFmt>
      <c:pivotFmt>
        <c:idx val="40"/>
      </c:pivotFmt>
      <c:pivotFmt>
        <c:idx val="41"/>
      </c:pivotFmt>
      <c:pivotFmt>
        <c:idx val="42"/>
      </c:pivotFmt>
      <c:pivotFmt>
        <c:idx val="43"/>
      </c:pivotFmt>
      <c:pivotFmt>
        <c:idx val="44"/>
      </c:pivotFmt>
      <c:pivotFmt>
        <c:idx val="45"/>
      </c:pivotFmt>
      <c:pivotFmt>
        <c:idx val="46"/>
      </c:pivotFmt>
      <c:pivotFmt>
        <c:idx val="47"/>
      </c:pivotFmt>
      <c:pivotFmt>
        <c:idx val="48"/>
      </c:pivotFmt>
      <c:pivotFmt>
        <c:idx val="49"/>
      </c:pivotFmt>
      <c:pivotFmt>
        <c:idx val="50"/>
      </c:pivotFmt>
      <c:pivotFmt>
        <c:idx val="51"/>
      </c:pivotFmt>
      <c:pivotFmt>
        <c:idx val="52"/>
      </c:pivotFmt>
      <c:pivotFmt>
        <c:idx val="53"/>
      </c:pivotFmt>
      <c:pivotFmt>
        <c:idx val="54"/>
      </c:pivotFmt>
      <c:pivotFmt>
        <c:idx val="55"/>
      </c:pivotFmt>
      <c:pivotFmt>
        <c:idx val="56"/>
      </c:pivotFmt>
      <c:pivotFmt>
        <c:idx val="57"/>
      </c:pivotFmt>
      <c:pivotFmt>
        <c:idx val="58"/>
      </c:pivotFmt>
      <c:pivotFmt>
        <c:idx val="59"/>
      </c:pivotFmt>
      <c:pivotFmt>
        <c:idx val="60"/>
      </c:pivotFmt>
      <c:pivotFmt>
        <c:idx val="61"/>
      </c:pivotFmt>
      <c:pivotFmt>
        <c:idx val="62"/>
      </c:pivotFmt>
      <c:pivotFmt>
        <c:idx val="63"/>
      </c:pivotFmt>
      <c:pivotFmt>
        <c:idx val="64"/>
      </c:pivotFmt>
      <c:pivotFmt>
        <c:idx val="65"/>
      </c:pivotFmt>
      <c:pivotFmt>
        <c:idx val="66"/>
      </c:pivotFmt>
      <c:pivotFmt>
        <c:idx val="67"/>
      </c:pivotFmt>
      <c:pivotFmt>
        <c:idx val="68"/>
      </c:pivotFmt>
      <c:pivotFmt>
        <c:idx val="69"/>
      </c:pivotFmt>
      <c:pivotFmt>
        <c:idx val="70"/>
      </c:pivotFmt>
      <c:pivotFmt>
        <c:idx val="71"/>
      </c:pivotFmt>
      <c:pivotFmt>
        <c:idx val="72"/>
      </c:pivotFmt>
      <c:pivotFmt>
        <c:idx val="73"/>
      </c:pivotFmt>
      <c:pivotFmt>
        <c:idx val="74"/>
      </c:pivotFmt>
      <c:pivotFmt>
        <c:idx val="75"/>
      </c:pivotFmt>
      <c:pivotFmt>
        <c:idx val="76"/>
      </c:pivotFmt>
      <c:pivotFmt>
        <c:idx val="77"/>
      </c:pivotFmt>
      <c:pivotFmt>
        <c:idx val="78"/>
      </c:pivotFmt>
      <c:pivotFmt>
        <c:idx val="79"/>
      </c:pivotFmt>
      <c:pivotFmt>
        <c:idx val="80"/>
      </c:pivotFmt>
      <c:pivotFmt>
        <c:idx val="81"/>
      </c:pivotFmt>
      <c:pivotFmt>
        <c:idx val="82"/>
      </c:pivotFmt>
      <c:pivotFmt>
        <c:idx val="83"/>
      </c:pivotFmt>
      <c:pivotFmt>
        <c:idx val="84"/>
      </c:pivotFmt>
      <c:pivotFmt>
        <c:idx val="85"/>
      </c:pivotFmt>
      <c:pivotFmt>
        <c:idx val="86"/>
      </c:pivotFmt>
      <c:pivotFmt>
        <c:idx val="87"/>
      </c:pivotFmt>
      <c:pivotFmt>
        <c:idx val="88"/>
      </c:pivotFmt>
      <c:pivotFmt>
        <c:idx val="89"/>
      </c:pivotFmt>
      <c:pivotFmt>
        <c:idx val="90"/>
      </c:pivotFmt>
      <c:pivotFmt>
        <c:idx val="91"/>
      </c:pivotFmt>
      <c:pivotFmt>
        <c:idx val="92"/>
      </c:pivotFmt>
      <c:pivotFmt>
        <c:idx val="93"/>
      </c:pivotFmt>
      <c:pivotFmt>
        <c:idx val="94"/>
      </c:pivotFmt>
      <c:pivotFmt>
        <c:idx val="95"/>
      </c:pivotFmt>
      <c:pivotFmt>
        <c:idx val="96"/>
      </c:pivotFmt>
      <c:pivotFmt>
        <c:idx val="97"/>
      </c:pivotFmt>
      <c:pivotFmt>
        <c:idx val="98"/>
      </c:pivotFmt>
      <c:pivotFmt>
        <c:idx val="99"/>
      </c:pivotFmt>
      <c:pivotFmt>
        <c:idx val="100"/>
      </c:pivotFmt>
      <c:pivotFmt>
        <c:idx val="101"/>
      </c:pivotFmt>
      <c:pivotFmt>
        <c:idx val="102"/>
      </c:pivotFmt>
      <c:pivotFmt>
        <c:idx val="103"/>
      </c:pivotFmt>
      <c:pivotFmt>
        <c:idx val="104"/>
      </c:pivotFmt>
      <c:pivotFmt>
        <c:idx val="105"/>
      </c:pivotFmt>
      <c:pivotFmt>
        <c:idx val="106"/>
      </c:pivotFmt>
      <c:pivotFmt>
        <c:idx val="107"/>
      </c:pivotFmt>
      <c:pivotFmt>
        <c:idx val="108"/>
      </c:pivotFmt>
      <c:pivotFmt>
        <c:idx val="109"/>
      </c:pivotFmt>
      <c:pivotFmt>
        <c:idx val="110"/>
      </c:pivotFmt>
      <c:pivotFmt>
        <c:idx val="111"/>
      </c:pivotFmt>
      <c:pivotFmt>
        <c:idx val="112"/>
        <c:marker>
          <c:symbol val="none"/>
        </c:marker>
      </c:pivotFmt>
      <c:pivotFmt>
        <c:idx val="113"/>
        <c:marker>
          <c:symbol val="none"/>
        </c:marker>
      </c:pivotFmt>
      <c:pivotFmt>
        <c:idx val="114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'Anzahl Aufgabe über Zeit'!$B$1</c:f>
              <c:strCache>
                <c:ptCount val="1"/>
                <c:pt idx="0">
                  <c:v>Ergebnis</c:v>
                </c:pt>
              </c:strCache>
            </c:strRef>
          </c:tx>
          <c:invertIfNegative val="0"/>
          <c:cat>
            <c:strRef>
              <c:f>'Anzahl Aufgabe über Zeit'!$A$2:$A$114</c:f>
              <c:strCache>
                <c:ptCount val="112"/>
                <c:pt idx="0">
                  <c:v>15.01.2020</c:v>
                </c:pt>
                <c:pt idx="1">
                  <c:v>16.01.2020</c:v>
                </c:pt>
                <c:pt idx="2">
                  <c:v>17.01.2020</c:v>
                </c:pt>
                <c:pt idx="3">
                  <c:v>20.01.2020</c:v>
                </c:pt>
                <c:pt idx="4">
                  <c:v>21.01.2020</c:v>
                </c:pt>
                <c:pt idx="5">
                  <c:v>22.01.2020</c:v>
                </c:pt>
                <c:pt idx="6">
                  <c:v>23.01.2020</c:v>
                </c:pt>
                <c:pt idx="7">
                  <c:v>24.01.2020</c:v>
                </c:pt>
                <c:pt idx="8">
                  <c:v>26.01.2020</c:v>
                </c:pt>
                <c:pt idx="9">
                  <c:v>27.01.2020</c:v>
                </c:pt>
                <c:pt idx="10">
                  <c:v>28.01.2020</c:v>
                </c:pt>
                <c:pt idx="11">
                  <c:v>29.01.2020</c:v>
                </c:pt>
                <c:pt idx="12">
                  <c:v>30.01.2020</c:v>
                </c:pt>
                <c:pt idx="13">
                  <c:v>31.01.2020</c:v>
                </c:pt>
                <c:pt idx="14">
                  <c:v>01.02.2020</c:v>
                </c:pt>
                <c:pt idx="15">
                  <c:v>02.02.2020</c:v>
                </c:pt>
                <c:pt idx="16">
                  <c:v>03.02.2020</c:v>
                </c:pt>
                <c:pt idx="17">
                  <c:v>04.02.2020</c:v>
                </c:pt>
                <c:pt idx="18">
                  <c:v>05.02.2020</c:v>
                </c:pt>
                <c:pt idx="19">
                  <c:v>06.02.2020</c:v>
                </c:pt>
                <c:pt idx="20">
                  <c:v>07.02.2020</c:v>
                </c:pt>
                <c:pt idx="21">
                  <c:v>08.02.2020</c:v>
                </c:pt>
                <c:pt idx="22">
                  <c:v>10.02.2020</c:v>
                </c:pt>
                <c:pt idx="23">
                  <c:v>11.02.2020</c:v>
                </c:pt>
                <c:pt idx="24">
                  <c:v>12.02.2020</c:v>
                </c:pt>
                <c:pt idx="25">
                  <c:v>13.02.2020</c:v>
                </c:pt>
                <c:pt idx="26">
                  <c:v>14.02.2020</c:v>
                </c:pt>
                <c:pt idx="27">
                  <c:v>15.02.2020</c:v>
                </c:pt>
                <c:pt idx="28">
                  <c:v>16.02.2020</c:v>
                </c:pt>
                <c:pt idx="29">
                  <c:v>17.02.2020</c:v>
                </c:pt>
                <c:pt idx="30">
                  <c:v>18.02.2020</c:v>
                </c:pt>
                <c:pt idx="31">
                  <c:v>19.02.2020</c:v>
                </c:pt>
                <c:pt idx="32">
                  <c:v>20.02.2020</c:v>
                </c:pt>
                <c:pt idx="33">
                  <c:v>21.02.2020</c:v>
                </c:pt>
                <c:pt idx="34">
                  <c:v>23.02.2020</c:v>
                </c:pt>
                <c:pt idx="35">
                  <c:v>24.02.2020</c:v>
                </c:pt>
                <c:pt idx="36">
                  <c:v>25.02.2020</c:v>
                </c:pt>
                <c:pt idx="37">
                  <c:v>26.02.2020</c:v>
                </c:pt>
                <c:pt idx="38">
                  <c:v>27.02.2020</c:v>
                </c:pt>
                <c:pt idx="39">
                  <c:v>28.02.2020</c:v>
                </c:pt>
                <c:pt idx="40">
                  <c:v>29.02.2020</c:v>
                </c:pt>
                <c:pt idx="41">
                  <c:v>01.03.2020</c:v>
                </c:pt>
                <c:pt idx="42">
                  <c:v>02.03.2020</c:v>
                </c:pt>
                <c:pt idx="43">
                  <c:v>03.03.2020</c:v>
                </c:pt>
                <c:pt idx="44">
                  <c:v>04.03.2020</c:v>
                </c:pt>
                <c:pt idx="45">
                  <c:v>05.03.2020</c:v>
                </c:pt>
                <c:pt idx="46">
                  <c:v>06.03.2020</c:v>
                </c:pt>
                <c:pt idx="47">
                  <c:v>07.03.2020</c:v>
                </c:pt>
                <c:pt idx="48">
                  <c:v>08.03.2020</c:v>
                </c:pt>
                <c:pt idx="49">
                  <c:v>09.03.2020</c:v>
                </c:pt>
                <c:pt idx="50">
                  <c:v>10.03.2020</c:v>
                </c:pt>
                <c:pt idx="51">
                  <c:v>11.03.2020</c:v>
                </c:pt>
                <c:pt idx="52">
                  <c:v>12.03.2020</c:v>
                </c:pt>
                <c:pt idx="53">
                  <c:v>13.03.2020</c:v>
                </c:pt>
                <c:pt idx="54">
                  <c:v>14.03.2020</c:v>
                </c:pt>
                <c:pt idx="55">
                  <c:v>15.03.2020</c:v>
                </c:pt>
                <c:pt idx="56">
                  <c:v>16.03.2020</c:v>
                </c:pt>
                <c:pt idx="57">
                  <c:v>17.03.2020</c:v>
                </c:pt>
                <c:pt idx="58">
                  <c:v>18.03.2020</c:v>
                </c:pt>
                <c:pt idx="59">
                  <c:v>19.03.2020</c:v>
                </c:pt>
                <c:pt idx="60">
                  <c:v>20.03.2020</c:v>
                </c:pt>
                <c:pt idx="61">
                  <c:v>21.03.2020</c:v>
                </c:pt>
                <c:pt idx="62">
                  <c:v>22.03.2020</c:v>
                </c:pt>
                <c:pt idx="63">
                  <c:v>23.03.2020</c:v>
                </c:pt>
                <c:pt idx="64">
                  <c:v>24.03.2020</c:v>
                </c:pt>
                <c:pt idx="65">
                  <c:v>25.03.2020</c:v>
                </c:pt>
                <c:pt idx="66">
                  <c:v>26.03.2020</c:v>
                </c:pt>
                <c:pt idx="67">
                  <c:v>27.03.2020</c:v>
                </c:pt>
                <c:pt idx="68">
                  <c:v>28.03.2020</c:v>
                </c:pt>
                <c:pt idx="69">
                  <c:v>29.03.2020</c:v>
                </c:pt>
                <c:pt idx="70">
                  <c:v>30.03.2020</c:v>
                </c:pt>
                <c:pt idx="71">
                  <c:v>31.03.2020</c:v>
                </c:pt>
                <c:pt idx="72">
                  <c:v>01.04.2020</c:v>
                </c:pt>
                <c:pt idx="73">
                  <c:v>02.04.2020</c:v>
                </c:pt>
                <c:pt idx="74">
                  <c:v>03.04.2020</c:v>
                </c:pt>
                <c:pt idx="75">
                  <c:v>04.04.2020</c:v>
                </c:pt>
                <c:pt idx="76">
                  <c:v>05.04.2020</c:v>
                </c:pt>
                <c:pt idx="77">
                  <c:v>06.04.2020</c:v>
                </c:pt>
                <c:pt idx="78">
                  <c:v>07.04.2020</c:v>
                </c:pt>
                <c:pt idx="79">
                  <c:v>08.04.2020</c:v>
                </c:pt>
                <c:pt idx="80">
                  <c:v>09.04.2020</c:v>
                </c:pt>
                <c:pt idx="81">
                  <c:v>10.04.2020</c:v>
                </c:pt>
                <c:pt idx="82">
                  <c:v>11.04.2020</c:v>
                </c:pt>
                <c:pt idx="83">
                  <c:v>12.04.2020</c:v>
                </c:pt>
                <c:pt idx="84">
                  <c:v>13.04.2020</c:v>
                </c:pt>
                <c:pt idx="85">
                  <c:v>14.04.2020</c:v>
                </c:pt>
                <c:pt idx="86">
                  <c:v>15.04.2020</c:v>
                </c:pt>
                <c:pt idx="87">
                  <c:v>16.04.2020</c:v>
                </c:pt>
                <c:pt idx="88">
                  <c:v>17.04.2020</c:v>
                </c:pt>
                <c:pt idx="89">
                  <c:v>18.04.2020</c:v>
                </c:pt>
                <c:pt idx="90">
                  <c:v>19.04.2020</c:v>
                </c:pt>
                <c:pt idx="91">
                  <c:v>20.04.2020</c:v>
                </c:pt>
                <c:pt idx="92">
                  <c:v>21.04.2020</c:v>
                </c:pt>
                <c:pt idx="93">
                  <c:v>22.04.2020</c:v>
                </c:pt>
                <c:pt idx="94">
                  <c:v>23.04.2020</c:v>
                </c:pt>
                <c:pt idx="95">
                  <c:v>24.04.2020</c:v>
                </c:pt>
                <c:pt idx="96">
                  <c:v>25.04.2020</c:v>
                </c:pt>
                <c:pt idx="97">
                  <c:v>26.04.2020</c:v>
                </c:pt>
                <c:pt idx="98">
                  <c:v>27.04.2020</c:v>
                </c:pt>
                <c:pt idx="99">
                  <c:v>28.04.2020</c:v>
                </c:pt>
                <c:pt idx="100">
                  <c:v>29.04.2020</c:v>
                </c:pt>
                <c:pt idx="101">
                  <c:v>30.04.2020</c:v>
                </c:pt>
                <c:pt idx="102">
                  <c:v>01.05.2020</c:v>
                </c:pt>
                <c:pt idx="103">
                  <c:v>02.05.2020</c:v>
                </c:pt>
                <c:pt idx="104">
                  <c:v>03.05.2020</c:v>
                </c:pt>
                <c:pt idx="105">
                  <c:v>04.05.2020</c:v>
                </c:pt>
                <c:pt idx="106">
                  <c:v>05.05.2020</c:v>
                </c:pt>
                <c:pt idx="107">
                  <c:v>06.05.2020</c:v>
                </c:pt>
                <c:pt idx="108">
                  <c:v>07.05.2020</c:v>
                </c:pt>
                <c:pt idx="109">
                  <c:v>08.05.2020</c:v>
                </c:pt>
                <c:pt idx="110">
                  <c:v>09.05.2020</c:v>
                </c:pt>
                <c:pt idx="111">
                  <c:v>27.10.2020</c:v>
                </c:pt>
              </c:strCache>
            </c:strRef>
          </c:cat>
          <c:val>
            <c:numRef>
              <c:f>'Anzahl Aufgabe über Zeit'!$B$2:$B$114</c:f>
              <c:numCache>
                <c:formatCode>General</c:formatCode>
                <c:ptCount val="112"/>
                <c:pt idx="0">
                  <c:v>4</c:v>
                </c:pt>
                <c:pt idx="1">
                  <c:v>7</c:v>
                </c:pt>
                <c:pt idx="2">
                  <c:v>2</c:v>
                </c:pt>
                <c:pt idx="3">
                  <c:v>5</c:v>
                </c:pt>
                <c:pt idx="4">
                  <c:v>6</c:v>
                </c:pt>
                <c:pt idx="5">
                  <c:v>9</c:v>
                </c:pt>
                <c:pt idx="6">
                  <c:v>9</c:v>
                </c:pt>
                <c:pt idx="7">
                  <c:v>1</c:v>
                </c:pt>
                <c:pt idx="8">
                  <c:v>5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10</c:v>
                </c:pt>
                <c:pt idx="13">
                  <c:v>6</c:v>
                </c:pt>
                <c:pt idx="14">
                  <c:v>3</c:v>
                </c:pt>
                <c:pt idx="15">
                  <c:v>9</c:v>
                </c:pt>
                <c:pt idx="16">
                  <c:v>13</c:v>
                </c:pt>
                <c:pt idx="17">
                  <c:v>15</c:v>
                </c:pt>
                <c:pt idx="18">
                  <c:v>16</c:v>
                </c:pt>
                <c:pt idx="19">
                  <c:v>15</c:v>
                </c:pt>
                <c:pt idx="20">
                  <c:v>9</c:v>
                </c:pt>
                <c:pt idx="21">
                  <c:v>5</c:v>
                </c:pt>
                <c:pt idx="22">
                  <c:v>14</c:v>
                </c:pt>
                <c:pt idx="23">
                  <c:v>10</c:v>
                </c:pt>
                <c:pt idx="24">
                  <c:v>13</c:v>
                </c:pt>
                <c:pt idx="25">
                  <c:v>18</c:v>
                </c:pt>
                <c:pt idx="26">
                  <c:v>7</c:v>
                </c:pt>
                <c:pt idx="27">
                  <c:v>4</c:v>
                </c:pt>
                <c:pt idx="28">
                  <c:v>3</c:v>
                </c:pt>
                <c:pt idx="29">
                  <c:v>10</c:v>
                </c:pt>
                <c:pt idx="30">
                  <c:v>3</c:v>
                </c:pt>
                <c:pt idx="31">
                  <c:v>8</c:v>
                </c:pt>
                <c:pt idx="32">
                  <c:v>11</c:v>
                </c:pt>
                <c:pt idx="33">
                  <c:v>3</c:v>
                </c:pt>
                <c:pt idx="34">
                  <c:v>1</c:v>
                </c:pt>
                <c:pt idx="35">
                  <c:v>12</c:v>
                </c:pt>
                <c:pt idx="36">
                  <c:v>10</c:v>
                </c:pt>
                <c:pt idx="37">
                  <c:v>15</c:v>
                </c:pt>
                <c:pt idx="38">
                  <c:v>21</c:v>
                </c:pt>
                <c:pt idx="39">
                  <c:v>16</c:v>
                </c:pt>
                <c:pt idx="40">
                  <c:v>11</c:v>
                </c:pt>
                <c:pt idx="41">
                  <c:v>4</c:v>
                </c:pt>
                <c:pt idx="42">
                  <c:v>22</c:v>
                </c:pt>
                <c:pt idx="43">
                  <c:v>19</c:v>
                </c:pt>
                <c:pt idx="44">
                  <c:v>10</c:v>
                </c:pt>
                <c:pt idx="45">
                  <c:v>24</c:v>
                </c:pt>
                <c:pt idx="46">
                  <c:v>12</c:v>
                </c:pt>
                <c:pt idx="47">
                  <c:v>5</c:v>
                </c:pt>
                <c:pt idx="48">
                  <c:v>9</c:v>
                </c:pt>
                <c:pt idx="49">
                  <c:v>17</c:v>
                </c:pt>
                <c:pt idx="50">
                  <c:v>20</c:v>
                </c:pt>
                <c:pt idx="51">
                  <c:v>21</c:v>
                </c:pt>
                <c:pt idx="52">
                  <c:v>14</c:v>
                </c:pt>
                <c:pt idx="53">
                  <c:v>8</c:v>
                </c:pt>
                <c:pt idx="54">
                  <c:v>6</c:v>
                </c:pt>
                <c:pt idx="55">
                  <c:v>3</c:v>
                </c:pt>
                <c:pt idx="56">
                  <c:v>11</c:v>
                </c:pt>
                <c:pt idx="57">
                  <c:v>19</c:v>
                </c:pt>
                <c:pt idx="58">
                  <c:v>8</c:v>
                </c:pt>
                <c:pt idx="59">
                  <c:v>14</c:v>
                </c:pt>
                <c:pt idx="60">
                  <c:v>18</c:v>
                </c:pt>
                <c:pt idx="61">
                  <c:v>7</c:v>
                </c:pt>
                <c:pt idx="62">
                  <c:v>7</c:v>
                </c:pt>
                <c:pt idx="63">
                  <c:v>6</c:v>
                </c:pt>
                <c:pt idx="64">
                  <c:v>14</c:v>
                </c:pt>
                <c:pt idx="65">
                  <c:v>5</c:v>
                </c:pt>
                <c:pt idx="66">
                  <c:v>7</c:v>
                </c:pt>
                <c:pt idx="67">
                  <c:v>12</c:v>
                </c:pt>
                <c:pt idx="68">
                  <c:v>3</c:v>
                </c:pt>
                <c:pt idx="69">
                  <c:v>5</c:v>
                </c:pt>
                <c:pt idx="70">
                  <c:v>10</c:v>
                </c:pt>
                <c:pt idx="71">
                  <c:v>3</c:v>
                </c:pt>
                <c:pt idx="72">
                  <c:v>3</c:v>
                </c:pt>
                <c:pt idx="73">
                  <c:v>13</c:v>
                </c:pt>
                <c:pt idx="74">
                  <c:v>16</c:v>
                </c:pt>
                <c:pt idx="75">
                  <c:v>4</c:v>
                </c:pt>
                <c:pt idx="76">
                  <c:v>3</c:v>
                </c:pt>
                <c:pt idx="77">
                  <c:v>8</c:v>
                </c:pt>
                <c:pt idx="78">
                  <c:v>10</c:v>
                </c:pt>
                <c:pt idx="79">
                  <c:v>7</c:v>
                </c:pt>
                <c:pt idx="80">
                  <c:v>9</c:v>
                </c:pt>
                <c:pt idx="81">
                  <c:v>3</c:v>
                </c:pt>
                <c:pt idx="82">
                  <c:v>2</c:v>
                </c:pt>
                <c:pt idx="83">
                  <c:v>4</c:v>
                </c:pt>
                <c:pt idx="84">
                  <c:v>2</c:v>
                </c:pt>
                <c:pt idx="85">
                  <c:v>13</c:v>
                </c:pt>
                <c:pt idx="86">
                  <c:v>14</c:v>
                </c:pt>
                <c:pt idx="87">
                  <c:v>10</c:v>
                </c:pt>
                <c:pt idx="88">
                  <c:v>9</c:v>
                </c:pt>
                <c:pt idx="89">
                  <c:v>7</c:v>
                </c:pt>
                <c:pt idx="90">
                  <c:v>2</c:v>
                </c:pt>
                <c:pt idx="91">
                  <c:v>21</c:v>
                </c:pt>
                <c:pt idx="92">
                  <c:v>10</c:v>
                </c:pt>
                <c:pt idx="93">
                  <c:v>14</c:v>
                </c:pt>
                <c:pt idx="94">
                  <c:v>19</c:v>
                </c:pt>
                <c:pt idx="95">
                  <c:v>13</c:v>
                </c:pt>
                <c:pt idx="96">
                  <c:v>7</c:v>
                </c:pt>
                <c:pt idx="97">
                  <c:v>2</c:v>
                </c:pt>
                <c:pt idx="98">
                  <c:v>9</c:v>
                </c:pt>
                <c:pt idx="99">
                  <c:v>14</c:v>
                </c:pt>
                <c:pt idx="100">
                  <c:v>8</c:v>
                </c:pt>
                <c:pt idx="101">
                  <c:v>12</c:v>
                </c:pt>
                <c:pt idx="102">
                  <c:v>10</c:v>
                </c:pt>
                <c:pt idx="103">
                  <c:v>6</c:v>
                </c:pt>
                <c:pt idx="104">
                  <c:v>2</c:v>
                </c:pt>
                <c:pt idx="105">
                  <c:v>17</c:v>
                </c:pt>
                <c:pt idx="106">
                  <c:v>14</c:v>
                </c:pt>
                <c:pt idx="107">
                  <c:v>8</c:v>
                </c:pt>
                <c:pt idx="108">
                  <c:v>19</c:v>
                </c:pt>
                <c:pt idx="109">
                  <c:v>9</c:v>
                </c:pt>
                <c:pt idx="110">
                  <c:v>3</c:v>
                </c:pt>
                <c:pt idx="1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282240"/>
        <c:axId val="126948480"/>
      </c:barChart>
      <c:catAx>
        <c:axId val="92282240"/>
        <c:scaling>
          <c:orientation val="minMax"/>
        </c:scaling>
        <c:delete val="0"/>
        <c:axPos val="b"/>
        <c:majorTickMark val="out"/>
        <c:minorTickMark val="none"/>
        <c:tickLblPos val="nextTo"/>
        <c:crossAx val="126948480"/>
        <c:crosses val="autoZero"/>
        <c:auto val="1"/>
        <c:lblAlgn val="ctr"/>
        <c:lblOffset val="100"/>
        <c:noMultiLvlLbl val="0"/>
      </c:catAx>
      <c:valAx>
        <c:axId val="126948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282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pivotSource>
    <c:name>[Zwischenauswertung_Aufgaben_nCoV_Lei_Mai10 (2).xlsx]Dauer vs Anzahl Aufgabe!PivotTable4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de-DE" sz="2800"/>
              <a:t>Bearbeitungsdauer (in Tage) der Aufgaben</a:t>
            </a:r>
          </a:p>
        </c:rich>
      </c:tx>
      <c:layout/>
      <c:overlay val="0"/>
    </c:title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  <c:dLbl>
          <c:idx val="0"/>
          <c:delete val="1"/>
        </c:dLbl>
      </c:pivotFmt>
      <c:pivotFmt>
        <c:idx val="5"/>
        <c:dLbl>
          <c:idx val="0"/>
          <c:delete val="1"/>
        </c:dLbl>
      </c:pivotFmt>
      <c:pivotFmt>
        <c:idx val="6"/>
        <c:dLbl>
          <c:idx val="0"/>
          <c:delete val="1"/>
        </c:dLbl>
      </c:pivotFmt>
      <c:pivotFmt>
        <c:idx val="7"/>
        <c:dLbl>
          <c:idx val="0"/>
          <c:delete val="1"/>
        </c:dLbl>
      </c:pivotFmt>
      <c:pivotFmt>
        <c:idx val="8"/>
        <c:dLbl>
          <c:idx val="0"/>
          <c:delete val="1"/>
        </c:dLbl>
      </c:pivotFmt>
      <c:pivotFmt>
        <c:idx val="9"/>
        <c:dLbl>
          <c:idx val="0"/>
          <c:delete val="1"/>
        </c:dLbl>
      </c:pivotFmt>
      <c:pivotFmt>
        <c:idx val="10"/>
        <c:dLbl>
          <c:idx val="0"/>
          <c:delete val="1"/>
        </c:dLbl>
      </c:pivotFmt>
      <c:pivotFmt>
        <c:idx val="11"/>
        <c:dLbl>
          <c:idx val="0"/>
          <c:delete val="1"/>
        </c:dLbl>
      </c:pivotFmt>
      <c:pivotFmt>
        <c:idx val="12"/>
      </c:pivotFmt>
      <c:pivotFmt>
        <c:idx val="13"/>
        <c:dLbl>
          <c:idx val="0"/>
          <c:delete val="1"/>
        </c:dLbl>
      </c:pivotFmt>
      <c:pivotFmt>
        <c:idx val="14"/>
        <c:dLbl>
          <c:idx val="0"/>
          <c:delete val="1"/>
        </c:dLbl>
      </c:pivotFmt>
      <c:pivotFmt>
        <c:idx val="15"/>
      </c:pivotFmt>
      <c:pivotFmt>
        <c:idx val="16"/>
      </c:pivotFmt>
      <c:pivotFmt>
        <c:idx val="17"/>
        <c:dLbl>
          <c:idx val="0"/>
          <c:delete val="1"/>
        </c:dLbl>
      </c:pivotFmt>
      <c:pivotFmt>
        <c:idx val="18"/>
      </c:pivotFmt>
      <c:pivotFmt>
        <c:idx val="19"/>
        <c:dLbl>
          <c:idx val="0"/>
          <c:delete val="1"/>
        </c:dLbl>
      </c:pivotFmt>
      <c:pivotFmt>
        <c:idx val="20"/>
      </c:pivotFmt>
      <c:pivotFmt>
        <c:idx val="21"/>
        <c:dLbl>
          <c:idx val="0"/>
          <c:delete val="1"/>
        </c:dLbl>
      </c:pivotFmt>
      <c:pivotFmt>
        <c:idx val="22"/>
      </c:pivotFmt>
      <c:pivotFmt>
        <c:idx val="23"/>
        <c:dLbl>
          <c:idx val="0"/>
          <c:delete val="1"/>
        </c:dLbl>
      </c:pivotFmt>
      <c:pivotFmt>
        <c:idx val="24"/>
        <c:dLbl>
          <c:idx val="0"/>
          <c:delete val="1"/>
        </c:dLbl>
      </c:pivotFmt>
      <c:pivotFmt>
        <c:idx val="25"/>
        <c:dLbl>
          <c:idx val="0"/>
          <c:delete val="1"/>
        </c:dLbl>
      </c:pivotFmt>
      <c:pivotFmt>
        <c:idx val="26"/>
        <c:dLbl>
          <c:idx val="0"/>
          <c:delete val="1"/>
        </c:dLbl>
      </c:pivotFmt>
      <c:pivotFmt>
        <c:idx val="27"/>
        <c:dLbl>
          <c:idx val="0"/>
          <c:delete val="1"/>
        </c:dLbl>
      </c:pivotFmt>
      <c:pivotFmt>
        <c:idx val="28"/>
        <c:dLbl>
          <c:idx val="0"/>
          <c:delete val="1"/>
        </c:dLbl>
      </c:pivotFmt>
      <c:pivotFmt>
        <c:idx val="29"/>
        <c:dLbl>
          <c:idx val="0"/>
          <c:delete val="1"/>
        </c:dLbl>
      </c:pivotFmt>
      <c:pivotFmt>
        <c:idx val="30"/>
        <c:dLbl>
          <c:idx val="0"/>
          <c:delete val="1"/>
        </c:dLbl>
      </c:pivotFmt>
      <c:pivotFmt>
        <c:idx val="31"/>
        <c:dLbl>
          <c:idx val="0"/>
          <c:delete val="1"/>
        </c:dLbl>
      </c:pivotFmt>
      <c:pivotFmt>
        <c:idx val="32"/>
        <c:dLbl>
          <c:idx val="0"/>
          <c:delete val="1"/>
        </c:dLbl>
      </c:pivotFmt>
      <c:pivotFmt>
        <c:idx val="33"/>
        <c:dLbl>
          <c:idx val="0"/>
          <c:delete val="1"/>
        </c:dLbl>
      </c:pivotFmt>
      <c:pivotFmt>
        <c:idx val="34"/>
        <c:dLbl>
          <c:idx val="0"/>
          <c:delete val="1"/>
        </c:dLbl>
      </c:pivotFmt>
      <c:pivotFmt>
        <c:idx val="35"/>
        <c:dLbl>
          <c:idx val="0"/>
          <c:delete val="1"/>
        </c:dLbl>
      </c:pivotFmt>
      <c:pivotFmt>
        <c:idx val="36"/>
        <c:dLbl>
          <c:idx val="0"/>
          <c:delete val="1"/>
        </c:dLbl>
      </c:pivotFmt>
      <c:pivotFmt>
        <c:idx val="37"/>
        <c:dLbl>
          <c:idx val="0"/>
          <c:delete val="1"/>
        </c:dLbl>
      </c:pivotFmt>
      <c:pivotFmt>
        <c:idx val="38"/>
        <c:dLbl>
          <c:idx val="0"/>
          <c:delete val="1"/>
        </c:dLbl>
      </c:pivotFmt>
      <c:pivotFmt>
        <c:idx val="39"/>
      </c:pivotFmt>
      <c:pivotFmt>
        <c:idx val="40"/>
        <c:dLbl>
          <c:idx val="0"/>
          <c:delete val="1"/>
        </c:dLbl>
      </c:pivotFmt>
      <c:pivotFmt>
        <c:idx val="41"/>
        <c:dLbl>
          <c:idx val="0"/>
          <c:delete val="1"/>
        </c:dLbl>
      </c:pivotFmt>
      <c:pivotFmt>
        <c:idx val="42"/>
        <c:dLbl>
          <c:idx val="0"/>
          <c:delete val="1"/>
        </c:dLbl>
      </c:pivotFmt>
      <c:pivotFmt>
        <c:idx val="43"/>
        <c:dLbl>
          <c:idx val="0"/>
          <c:delete val="1"/>
        </c:dLbl>
      </c:pivotFmt>
      <c:pivotFmt>
        <c:idx val="44"/>
        <c:dLbl>
          <c:idx val="0"/>
          <c:delete val="1"/>
        </c:dLbl>
      </c:pivotFmt>
      <c:pivotFmt>
        <c:idx val="45"/>
        <c:dLbl>
          <c:idx val="0"/>
          <c:delete val="1"/>
        </c:dLbl>
      </c:pivotFmt>
      <c:pivotFmt>
        <c:idx val="46"/>
        <c:dLbl>
          <c:idx val="0"/>
          <c:delete val="1"/>
        </c:dLbl>
      </c:pivotFmt>
      <c:pivotFmt>
        <c:idx val="47"/>
        <c:dLbl>
          <c:idx val="0"/>
          <c:delete val="1"/>
        </c:dLbl>
      </c:pivotFmt>
      <c:pivotFmt>
        <c:idx val="48"/>
        <c:dLbl>
          <c:idx val="0"/>
          <c:delete val="1"/>
        </c:dLbl>
      </c:pivotFmt>
      <c:pivotFmt>
        <c:idx val="49"/>
        <c:dLbl>
          <c:idx val="0"/>
          <c:delete val="1"/>
        </c:dLbl>
      </c:pivotFmt>
      <c:pivotFmt>
        <c:idx val="50"/>
        <c:dLbl>
          <c:idx val="0"/>
          <c:delete val="1"/>
        </c:dLbl>
      </c:pivotFmt>
      <c:pivotFmt>
        <c:idx val="51"/>
        <c:dLbl>
          <c:idx val="0"/>
          <c:delete val="1"/>
        </c:dLbl>
      </c:pivotFmt>
      <c:pivotFmt>
        <c:idx val="52"/>
      </c:pivotFmt>
      <c:pivotFmt>
        <c:idx val="53"/>
      </c:pivotFmt>
      <c:pivotFmt>
        <c:idx val="54"/>
      </c:pivotFmt>
      <c:pivotFmt>
        <c:idx val="55"/>
      </c:pivotFmt>
      <c:pivotFmt>
        <c:idx val="56"/>
      </c:pivotFmt>
      <c:pivotFmt>
        <c:idx val="57"/>
      </c:pivotFmt>
      <c:pivotFmt>
        <c:idx val="58"/>
      </c:pivotFmt>
      <c:pivotFmt>
        <c:idx val="59"/>
      </c:pivotFmt>
      <c:pivotFmt>
        <c:idx val="60"/>
      </c:pivotFmt>
      <c:pivotFmt>
        <c:idx val="61"/>
      </c:pivotFmt>
      <c:pivotFmt>
        <c:idx val="62"/>
      </c:pivotFmt>
      <c:pivotFmt>
        <c:idx val="63"/>
      </c:pivotFmt>
      <c:pivotFmt>
        <c:idx val="64"/>
      </c:pivotFmt>
      <c:pivotFmt>
        <c:idx val="65"/>
      </c:pivotFmt>
      <c:pivotFmt>
        <c:idx val="66"/>
      </c:pivotFmt>
      <c:pivotFmt>
        <c:idx val="67"/>
      </c:pivotFmt>
      <c:pivotFmt>
        <c:idx val="68"/>
      </c:pivotFmt>
      <c:pivotFmt>
        <c:idx val="69"/>
      </c:pivotFmt>
      <c:pivotFmt>
        <c:idx val="70"/>
      </c:pivotFmt>
      <c:pivotFmt>
        <c:idx val="71"/>
      </c:pivotFmt>
      <c:pivotFmt>
        <c:idx val="72"/>
      </c:pivotFmt>
      <c:pivotFmt>
        <c:idx val="73"/>
      </c:pivotFmt>
      <c:pivotFmt>
        <c:idx val="74"/>
      </c:pivotFmt>
      <c:pivotFmt>
        <c:idx val="75"/>
      </c:pivotFmt>
      <c:pivotFmt>
        <c:idx val="76"/>
      </c:pivotFmt>
      <c:pivotFmt>
        <c:idx val="77"/>
      </c:pivotFmt>
      <c:pivotFmt>
        <c:idx val="78"/>
      </c:pivotFmt>
      <c:pivotFmt>
        <c:idx val="79"/>
      </c:pivotFmt>
      <c:pivotFmt>
        <c:idx val="80"/>
      </c:pivotFmt>
      <c:pivotFmt>
        <c:idx val="81"/>
      </c:pivotFmt>
      <c:pivotFmt>
        <c:idx val="82"/>
      </c:pivotFmt>
      <c:pivotFmt>
        <c:idx val="83"/>
      </c:pivotFmt>
      <c:pivotFmt>
        <c:idx val="84"/>
      </c:pivotFmt>
      <c:pivotFmt>
        <c:idx val="85"/>
      </c:pivotFmt>
      <c:pivotFmt>
        <c:idx val="86"/>
      </c:pivotFmt>
      <c:pivotFmt>
        <c:idx val="87"/>
      </c:pivotFmt>
      <c:pivotFmt>
        <c:idx val="88"/>
      </c:pivotFmt>
      <c:pivotFmt>
        <c:idx val="89"/>
      </c:pivotFmt>
      <c:pivotFmt>
        <c:idx val="90"/>
      </c:pivotFmt>
      <c:pivotFmt>
        <c:idx val="91"/>
      </c:pivotFmt>
      <c:pivotFmt>
        <c:idx val="92"/>
      </c:pivotFmt>
      <c:pivotFmt>
        <c:idx val="93"/>
      </c:pivotFmt>
      <c:pivotFmt>
        <c:idx val="94"/>
      </c:pivotFmt>
      <c:pivotFmt>
        <c:idx val="95"/>
      </c:pivotFmt>
      <c:pivotFmt>
        <c:idx val="96"/>
      </c:pivotFmt>
      <c:pivotFmt>
        <c:idx val="97"/>
      </c:pivotFmt>
      <c:pivotFmt>
        <c:idx val="98"/>
      </c:pivotFmt>
      <c:pivotFmt>
        <c:idx val="99"/>
      </c:pivotFmt>
      <c:pivotFmt>
        <c:idx val="100"/>
      </c:pivotFmt>
      <c:pivotFmt>
        <c:idx val="101"/>
      </c:pivotFmt>
      <c:pivotFmt>
        <c:idx val="102"/>
      </c:pivotFmt>
      <c:pivotFmt>
        <c:idx val="103"/>
      </c:pivotFmt>
      <c:pivotFmt>
        <c:idx val="104"/>
      </c:pivotFmt>
      <c:pivotFmt>
        <c:idx val="105"/>
      </c:pivotFmt>
      <c:pivotFmt>
        <c:idx val="106"/>
        <c:marker>
          <c:symbol val="none"/>
        </c:marker>
      </c:pivotFmt>
      <c:pivotFmt>
        <c:idx val="107"/>
        <c:marker>
          <c:symbol val="none"/>
        </c:marker>
      </c:pivotFmt>
      <c:pivotFmt>
        <c:idx val="108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'Dauer vs Anzahl Aufgabe'!$B$3</c:f>
              <c:strCache>
                <c:ptCount val="1"/>
                <c:pt idx="0">
                  <c:v>Ergebnis</c:v>
                </c:pt>
              </c:strCache>
            </c:strRef>
          </c:tx>
          <c:invertIfNegative val="0"/>
          <c:cat>
            <c:strRef>
              <c:f>'Dauer vs Anzahl Aufgabe'!$A$4:$A$52</c:f>
              <c:strCache>
                <c:ptCount val="4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43</c:v>
                </c:pt>
                <c:pt idx="39">
                  <c:v>45</c:v>
                </c:pt>
                <c:pt idx="40">
                  <c:v>46</c:v>
                </c:pt>
                <c:pt idx="41">
                  <c:v>47</c:v>
                </c:pt>
                <c:pt idx="42">
                  <c:v>48</c:v>
                </c:pt>
                <c:pt idx="43">
                  <c:v>50</c:v>
                </c:pt>
                <c:pt idx="44">
                  <c:v>51</c:v>
                </c:pt>
                <c:pt idx="45">
                  <c:v>61</c:v>
                </c:pt>
                <c:pt idx="46">
                  <c:v>80</c:v>
                </c:pt>
                <c:pt idx="47">
                  <c:v>92</c:v>
                </c:pt>
              </c:strCache>
            </c:strRef>
          </c:cat>
          <c:val>
            <c:numRef>
              <c:f>'Dauer vs Anzahl Aufgabe'!$B$4:$B$52</c:f>
              <c:numCache>
                <c:formatCode>General</c:formatCode>
                <c:ptCount val="48"/>
                <c:pt idx="0">
                  <c:v>31</c:v>
                </c:pt>
                <c:pt idx="1">
                  <c:v>227</c:v>
                </c:pt>
                <c:pt idx="2">
                  <c:v>203</c:v>
                </c:pt>
                <c:pt idx="3">
                  <c:v>90</c:v>
                </c:pt>
                <c:pt idx="4">
                  <c:v>49</c:v>
                </c:pt>
                <c:pt idx="5">
                  <c:v>46</c:v>
                </c:pt>
                <c:pt idx="6">
                  <c:v>38</c:v>
                </c:pt>
                <c:pt idx="7">
                  <c:v>19</c:v>
                </c:pt>
                <c:pt idx="8">
                  <c:v>28</c:v>
                </c:pt>
                <c:pt idx="9">
                  <c:v>19</c:v>
                </c:pt>
                <c:pt idx="10">
                  <c:v>9</c:v>
                </c:pt>
                <c:pt idx="11">
                  <c:v>7</c:v>
                </c:pt>
                <c:pt idx="12">
                  <c:v>11</c:v>
                </c:pt>
                <c:pt idx="13">
                  <c:v>6</c:v>
                </c:pt>
                <c:pt idx="14">
                  <c:v>9</c:v>
                </c:pt>
                <c:pt idx="15">
                  <c:v>9</c:v>
                </c:pt>
                <c:pt idx="16">
                  <c:v>5</c:v>
                </c:pt>
                <c:pt idx="17">
                  <c:v>4</c:v>
                </c:pt>
                <c:pt idx="18">
                  <c:v>5</c:v>
                </c:pt>
                <c:pt idx="19">
                  <c:v>7</c:v>
                </c:pt>
                <c:pt idx="20">
                  <c:v>4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3</c:v>
                </c:pt>
                <c:pt idx="25">
                  <c:v>3</c:v>
                </c:pt>
                <c:pt idx="26">
                  <c:v>2</c:v>
                </c:pt>
                <c:pt idx="27">
                  <c:v>1</c:v>
                </c:pt>
                <c:pt idx="28">
                  <c:v>5</c:v>
                </c:pt>
                <c:pt idx="29">
                  <c:v>4</c:v>
                </c:pt>
                <c:pt idx="30">
                  <c:v>4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4</c:v>
                </c:pt>
                <c:pt idx="36">
                  <c:v>2</c:v>
                </c:pt>
                <c:pt idx="37">
                  <c:v>3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3</c:v>
                </c:pt>
                <c:pt idx="44">
                  <c:v>2</c:v>
                </c:pt>
                <c:pt idx="45">
                  <c:v>2</c:v>
                </c:pt>
                <c:pt idx="46">
                  <c:v>1</c:v>
                </c:pt>
                <c:pt idx="4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586624"/>
        <c:axId val="91983232"/>
      </c:barChart>
      <c:catAx>
        <c:axId val="605866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sz="1600"/>
                  <a:t>Bearbeitungsdauer [Tage]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91983232"/>
        <c:crosses val="autoZero"/>
        <c:auto val="1"/>
        <c:lblAlgn val="ctr"/>
        <c:lblOffset val="100"/>
        <c:noMultiLvlLbl val="0"/>
      </c:catAx>
      <c:valAx>
        <c:axId val="919832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DE" sz="1600"/>
                  <a:t>Anzahl Aufgaben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0586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pivotSource>
    <c:name>[Zwischenauswertung_Aufgaben_nCoV_Lei_Mai10 (2).xlsx]Anzahl Aufgabe nach Status!PivotTable1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en-US" sz="2400" b="1"/>
              <a:t>Anzahl Aufgaben nach Status</a:t>
            </a: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de-DE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de-DE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de-DE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'Anzahl Aufgabe nach Status'!$B$1</c:f>
              <c:strCache>
                <c:ptCount val="1"/>
                <c:pt idx="0">
                  <c:v>Ergebnis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'Anzahl Aufgabe nach Status'!$A$2:$A$7</c:f>
              <c:strCache>
                <c:ptCount val="5"/>
                <c:pt idx="0">
                  <c:v>abgebrochen</c:v>
                </c:pt>
                <c:pt idx="1">
                  <c:v>erledigt</c:v>
                </c:pt>
                <c:pt idx="2">
                  <c:v>fortlaufend</c:v>
                </c:pt>
                <c:pt idx="3">
                  <c:v>in Bearbeitung</c:v>
                </c:pt>
                <c:pt idx="4">
                  <c:v>zurückgestellt</c:v>
                </c:pt>
              </c:strCache>
            </c:strRef>
          </c:cat>
          <c:val>
            <c:numRef>
              <c:f>'Anzahl Aufgabe nach Status'!$B$2:$B$7</c:f>
              <c:numCache>
                <c:formatCode>General</c:formatCode>
                <c:ptCount val="5"/>
                <c:pt idx="0">
                  <c:v>51</c:v>
                </c:pt>
                <c:pt idx="1">
                  <c:v>888</c:v>
                </c:pt>
                <c:pt idx="2">
                  <c:v>57</c:v>
                </c:pt>
                <c:pt idx="3">
                  <c:v>53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668800"/>
        <c:axId val="150670720"/>
      </c:barChart>
      <c:catAx>
        <c:axId val="1506688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de-DE"/>
          </a:p>
        </c:txPr>
        <c:crossAx val="150670720"/>
        <c:crosses val="autoZero"/>
        <c:auto val="1"/>
        <c:lblAlgn val="ctr"/>
        <c:lblOffset val="100"/>
        <c:noMultiLvlLbl val="0"/>
      </c:catAx>
      <c:valAx>
        <c:axId val="1506707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0668800"/>
        <c:crosses val="autoZero"/>
        <c:crossBetween val="between"/>
      </c:valAx>
      <c:spPr>
        <a:solidFill>
          <a:schemeClr val="accent4">
            <a:lumMod val="20000"/>
            <a:lumOff val="80000"/>
          </a:schemeClr>
        </a:solidFill>
      </c:spPr>
    </c:plotArea>
    <c:plotVisOnly val="1"/>
    <c:dispBlanksAs val="gap"/>
    <c:showDLblsOverMax val="0"/>
  </c:chart>
  <c:spPr>
    <a:effectLst>
      <a:outerShdw blurRad="50800" dist="50800" dir="5400000" algn="ctr" rotWithShape="0">
        <a:schemeClr val="accent4">
          <a:lumMod val="20000"/>
          <a:lumOff val="80000"/>
        </a:schemeClr>
      </a:outerShdw>
    </a:effectLst>
  </c:sp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pivotSource>
    <c:name>[Zwischenauswertung_Aufgaben_nCoV_Lei_Mai10 (2).xlsx]Top-10 Kategorien!PivotTable3</c:name>
    <c:fmtId val="10"/>
  </c:pivotSource>
  <c:chart>
    <c:title>
      <c:tx>
        <c:rich>
          <a:bodyPr/>
          <a:lstStyle/>
          <a:p>
            <a:pPr>
              <a:defRPr/>
            </a:pPr>
            <a:r>
              <a:rPr lang="de-DE" sz="2800"/>
              <a:t>Top-10 Kategorie der Aufgaben</a:t>
            </a:r>
            <a:r>
              <a:rPr lang="de-DE" sz="2800" baseline="0"/>
              <a:t> (nach Anzahl)</a:t>
            </a:r>
            <a:endParaRPr lang="de-DE" sz="2800"/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 b="1"/>
              </a:pPr>
              <a:endParaRPr lang="de-DE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 b="1"/>
              </a:pPr>
              <a:endParaRPr lang="de-DE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 b="1"/>
              </a:pPr>
              <a:endParaRPr lang="de-DE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'Top-10 Kategorien'!$B$3</c:f>
              <c:strCache>
                <c:ptCount val="1"/>
                <c:pt idx="0">
                  <c:v>Ergebnis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'Top-10 Kategorien'!$A$4:$A$14</c:f>
              <c:strCache>
                <c:ptCount val="10"/>
                <c:pt idx="0">
                  <c:v>Epidemiologie</c:v>
                </c:pt>
                <c:pt idx="1">
                  <c:v>Seuchenhygienisches Management</c:v>
                </c:pt>
                <c:pt idx="2">
                  <c:v>Erlasse</c:v>
                </c:pt>
                <c:pt idx="3">
                  <c:v>Klinisches_Management</c:v>
                </c:pt>
                <c:pt idx="4">
                  <c:v>Diagnostik</c:v>
                </c:pt>
                <c:pt idx="5">
                  <c:v>BMG</c:v>
                </c:pt>
                <c:pt idx="6">
                  <c:v>Veröffentlichungen</c:v>
                </c:pt>
                <c:pt idx="7">
                  <c:v>Labordiagnostik</c:v>
                </c:pt>
                <c:pt idx="8">
                  <c:v>Presse</c:v>
                </c:pt>
                <c:pt idx="9">
                  <c:v>Meldewesen</c:v>
                </c:pt>
              </c:strCache>
            </c:strRef>
          </c:cat>
          <c:val>
            <c:numRef>
              <c:f>'Top-10 Kategorien'!$B$4:$B$14</c:f>
              <c:numCache>
                <c:formatCode>General</c:formatCode>
                <c:ptCount val="10"/>
                <c:pt idx="0">
                  <c:v>195</c:v>
                </c:pt>
                <c:pt idx="1">
                  <c:v>159</c:v>
                </c:pt>
                <c:pt idx="2">
                  <c:v>102</c:v>
                </c:pt>
                <c:pt idx="3">
                  <c:v>93</c:v>
                </c:pt>
                <c:pt idx="4">
                  <c:v>35</c:v>
                </c:pt>
                <c:pt idx="5">
                  <c:v>33</c:v>
                </c:pt>
                <c:pt idx="6">
                  <c:v>29</c:v>
                </c:pt>
                <c:pt idx="7">
                  <c:v>26</c:v>
                </c:pt>
                <c:pt idx="8">
                  <c:v>26</c:v>
                </c:pt>
                <c:pt idx="9">
                  <c:v>26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20000"/>
              <a:lumOff val="80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54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7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85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09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90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75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46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66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37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035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324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CEDE8-5D6C-4A80-B034-E580FD5F6777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70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Kennzahlen Lagezentrum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Betriebswochen:  </a:t>
            </a:r>
            <a:r>
              <a:rPr lang="de-DE" dirty="0" smtClean="0"/>
              <a:t>18</a:t>
            </a:r>
            <a:endParaRPr lang="de-DE" dirty="0" smtClean="0"/>
          </a:p>
          <a:p>
            <a:r>
              <a:rPr lang="de-DE" dirty="0" smtClean="0"/>
              <a:t>Schichten: 1.842	</a:t>
            </a:r>
            <a:r>
              <a:rPr lang="de-DE" sz="2400" dirty="0" smtClean="0"/>
              <a:t>(Stand 3.5.)</a:t>
            </a:r>
          </a:p>
          <a:p>
            <a:r>
              <a:rPr lang="de-DE" dirty="0" smtClean="0"/>
              <a:t>Durchschnitt Schichten/Woche: 109 (Range 19-159</a:t>
            </a:r>
            <a:r>
              <a:rPr lang="de-DE" dirty="0"/>
              <a:t>) </a:t>
            </a:r>
            <a:r>
              <a:rPr lang="de-DE" sz="2400" dirty="0"/>
              <a:t>(Stand 3.5.)</a:t>
            </a:r>
          </a:p>
          <a:p>
            <a:r>
              <a:rPr lang="de-DE" dirty="0" smtClean="0"/>
              <a:t>Mitarbeitende Lagezentrum: ca. </a:t>
            </a:r>
            <a:r>
              <a:rPr lang="de-DE" dirty="0" smtClean="0"/>
              <a:t>150 geschult</a:t>
            </a:r>
            <a:endParaRPr lang="de-DE" dirty="0" smtClean="0"/>
          </a:p>
          <a:p>
            <a:r>
              <a:rPr lang="de-DE" dirty="0" smtClean="0"/>
              <a:t>E-Mails: ca. </a:t>
            </a:r>
            <a:r>
              <a:rPr lang="de-DE" dirty="0" smtClean="0"/>
              <a:t>45.900 </a:t>
            </a:r>
            <a:r>
              <a:rPr lang="de-DE" sz="2400" dirty="0"/>
              <a:t>(Stand </a:t>
            </a:r>
            <a:r>
              <a:rPr lang="de-DE" sz="2400" dirty="0" smtClean="0"/>
              <a:t>11.5</a:t>
            </a:r>
            <a:r>
              <a:rPr lang="de-DE" sz="2400" dirty="0"/>
              <a:t>.)</a:t>
            </a:r>
          </a:p>
          <a:p>
            <a:r>
              <a:rPr lang="de-DE" dirty="0" smtClean="0"/>
              <a:t>Aufgaben: </a:t>
            </a:r>
            <a:r>
              <a:rPr lang="de-DE" dirty="0" smtClean="0"/>
              <a:t>1.062 </a:t>
            </a:r>
            <a:r>
              <a:rPr lang="de-DE" sz="2400" dirty="0"/>
              <a:t>(Stand </a:t>
            </a:r>
            <a:r>
              <a:rPr lang="de-DE" sz="2400" dirty="0" smtClean="0"/>
              <a:t>11.5</a:t>
            </a:r>
            <a:r>
              <a:rPr lang="de-DE" sz="2400" dirty="0"/>
              <a:t>.)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647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Lagezentrum – Überblick über Schichten</a:t>
            </a:r>
            <a:endParaRPr lang="de-DE" sz="3200" b="1" dirty="0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8168997"/>
              </p:ext>
            </p:extLst>
          </p:nvPr>
        </p:nvGraphicFramePr>
        <p:xfrm>
          <a:off x="251520" y="1484785"/>
          <a:ext cx="856895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881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smtClean="0"/>
              <a:t>Anzahl Schichten </a:t>
            </a:r>
            <a:r>
              <a:rPr lang="de-DE" sz="3600" dirty="0" smtClean="0"/>
              <a:t>pro Woche</a:t>
            </a:r>
            <a:endParaRPr lang="de-DE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76113"/>
            <a:ext cx="8229600" cy="237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847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Kumulative Anzahl der Schichten</a:t>
            </a:r>
            <a:endParaRPr lang="de-DE" sz="3200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6803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dirty="0" smtClean="0"/>
              <a:t>Anzahl Schichten (</a:t>
            </a:r>
            <a:r>
              <a:rPr lang="de-DE" sz="3600" dirty="0"/>
              <a:t>k</a:t>
            </a:r>
            <a:r>
              <a:rPr lang="de-DE" sz="3600" dirty="0" smtClean="0"/>
              <a:t>umulativ)</a:t>
            </a:r>
            <a:endParaRPr lang="de-DE" sz="3600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23979"/>
            <a:ext cx="8229600" cy="227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9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867449"/>
              </p:ext>
            </p:extLst>
          </p:nvPr>
        </p:nvGraphicFramePr>
        <p:xfrm>
          <a:off x="251520" y="1556791"/>
          <a:ext cx="8784976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7300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Inhaltsplatzhalter 3" title="Bearbeitungsdauer der Aufgaben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1404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623765"/>
              </p:ext>
            </p:extLst>
          </p:nvPr>
        </p:nvGraphicFramePr>
        <p:xfrm>
          <a:off x="395536" y="1196752"/>
          <a:ext cx="8136904" cy="4668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8721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Diagramm 3"/>
          <p:cNvGraphicFramePr>
            <a:graphicFrameLocks/>
          </p:cNvGraphicFramePr>
          <p:nvPr/>
        </p:nvGraphicFramePr>
        <p:xfrm>
          <a:off x="-257175" y="-142875"/>
          <a:ext cx="9658350" cy="714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866469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Bildschirmpräsentation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Kennzahlen Lagezentrum</vt:lpstr>
      <vt:lpstr>Lagezentrum – Überblick über Schichten</vt:lpstr>
      <vt:lpstr>Anzahl Schichten pro Woche</vt:lpstr>
      <vt:lpstr>Kumulative Anzahl der Schichten</vt:lpstr>
      <vt:lpstr>Anzahl Schichten (kumulativ)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Lagezentrum – Überblick über Schichten</dc:title>
  <dc:creator>Rexroth, Ute</dc:creator>
  <cp:lastModifiedBy>Rexroth, Ute</cp:lastModifiedBy>
  <cp:revision>8</cp:revision>
  <dcterms:created xsi:type="dcterms:W3CDTF">2020-05-07T08:16:20Z</dcterms:created>
  <dcterms:modified xsi:type="dcterms:W3CDTF">2020-05-11T10:33:33Z</dcterms:modified>
</cp:coreProperties>
</file>