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56" r:id="rId3"/>
    <p:sldId id="259" r:id="rId4"/>
    <p:sldId id="258" r:id="rId5"/>
    <p:sldId id="261" r:id="rId6"/>
    <p:sldId id="263" r:id="rId7"/>
    <p:sldId id="277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55" autoAdjust="0"/>
  </p:normalViewPr>
  <p:slideViewPr>
    <p:cSldViewPr>
      <p:cViewPr varScale="1">
        <p:scale>
          <a:sx n="93" d="100"/>
          <a:sy n="93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newcases_movingaverage_above70000lastweek_new_2020-04-26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newcases_movingaverage_above7000below70000lastweek_max10k_2020-04-26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newcases_movingaverage_1400-7000lastweek_ownyaxis_2020-05-04</a:t>
            </a:r>
          </a:p>
          <a:p>
            <a:r>
              <a:rPr lang="de-DE" dirty="0" smtClean="0"/>
              <a:t>newcases_movingaverage_1400-7000lastweek_2020-04-26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r_above7000lastweek_new_2020-04-26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416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r_1400-7000lastweek_new_2020-04-26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064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614385"/>
              </p:ext>
            </p:extLst>
          </p:nvPr>
        </p:nvGraphicFramePr>
        <p:xfrm>
          <a:off x="431540" y="1988840"/>
          <a:ext cx="8280920" cy="4006614"/>
        </p:xfrm>
        <a:graphic>
          <a:graphicData uri="http://schemas.openxmlformats.org/drawingml/2006/table">
            <a:tbl>
              <a:tblPr/>
              <a:tblGrid>
                <a:gridCol w="1135288"/>
                <a:gridCol w="934943"/>
                <a:gridCol w="1335633"/>
                <a:gridCol w="1221896"/>
                <a:gridCol w="581208"/>
                <a:gridCol w="1535976"/>
                <a:gridCol w="1535976"/>
              </a:tblGrid>
              <a:tr h="46883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Gesamt-</a:t>
                      </a:r>
                      <a:r>
                        <a:rPr lang="de-DE" sz="1600" b="1" i="0" u="none" strike="noStrike" dirty="0" err="1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fallzahlen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Zunahme in den letzten 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Verdopplungszeit/Halbzeit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6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1.329.260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171.220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13%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0,90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-35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Russischen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209.688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75.001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36%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162.699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60.873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37%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Vereinigtes Königreich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220.449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32.607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15%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-102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/>
                        <a:t>~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67.161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24.656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37%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67.307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21.379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32%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Türkei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138.657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12.612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9%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0,84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/>
                        <a:t>~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Saudi Arabien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39.048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12.037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31%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Mexico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35.022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11.551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33%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30.334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10.250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34%</a:t>
                      </a:r>
                      <a:endParaRPr lang="de-DE" sz="1600" b="0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täglich neugemeldeten Fallzahlen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6"/>
            <a:ext cx="27961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4.103.152 Fälle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282.727 Verstorbene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11.05.2020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8"/>
            <a:ext cx="545115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004048" y="1399916"/>
            <a:ext cx="1603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1.329.799 Fälle</a:t>
            </a:r>
          </a:p>
          <a:p>
            <a:r>
              <a:rPr lang="en-US" dirty="0" smtClean="0"/>
              <a:t>79.528 </a:t>
            </a:r>
            <a:r>
              <a:rPr lang="en-US" dirty="0" err="1" smtClean="0"/>
              <a:t>Verst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2267744" y="1414517"/>
            <a:ext cx="1428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209.688 Fälle</a:t>
            </a:r>
          </a:p>
          <a:p>
            <a:r>
              <a:rPr lang="en-US" dirty="0" smtClean="0"/>
              <a:t>1.915 </a:t>
            </a:r>
            <a:r>
              <a:rPr lang="en-US" dirty="0" err="1" smtClean="0"/>
              <a:t>Verst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48" y="946582"/>
            <a:ext cx="837247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11.05.2020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63" y="930909"/>
            <a:ext cx="8219474" cy="577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1.400-7.000 neuen COVID-19 Fällen in den letzten 7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11.05.2020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86" y="942429"/>
            <a:ext cx="8413229" cy="5885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323528" y="332656"/>
            <a:ext cx="864096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eff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 Trend für Länder mit über 7.000 Fällen in den letzten 7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11.05.2020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08" y="931354"/>
            <a:ext cx="8312185" cy="581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395536" y="332656"/>
            <a:ext cx="8439690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300" dirty="0" smtClean="0"/>
              <a:t>R </a:t>
            </a:r>
            <a:r>
              <a:rPr lang="de-DE" sz="2300" dirty="0" err="1" smtClean="0"/>
              <a:t>eff</a:t>
            </a:r>
            <a:r>
              <a:rPr lang="de-DE" sz="2300" dirty="0" smtClean="0"/>
              <a:t>. Trend für Länder mit 1.400 - 7.000 Fällen in den letzten 7 Tagen</a:t>
            </a:r>
            <a:endParaRPr lang="en-GB" sz="2300" dirty="0">
              <a:latin typeface="ScalaSansPro-Bold" pitchFamily="50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11.05.2020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9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Repeated seroprevalence of anti </a:t>
            </a:r>
            <a:r>
              <a:rPr lang="en-US" sz="2800" dirty="0"/>
              <a:t>1 </a:t>
            </a:r>
            <a:r>
              <a:rPr lang="en-US" sz="2800" b="1" dirty="0"/>
              <a:t>-SARS-CoV-2 IgG antibodies in </a:t>
            </a:r>
            <a:r>
              <a:rPr lang="en-US" sz="2800" b="1" dirty="0" smtClean="0"/>
              <a:t>a</a:t>
            </a:r>
            <a:r>
              <a:rPr lang="en-US" sz="2800" b="1" dirty="0"/>
              <a:t> </a:t>
            </a:r>
            <a:r>
              <a:rPr lang="en-US" sz="2800" b="1" dirty="0" smtClean="0"/>
              <a:t>population-based </a:t>
            </a:r>
            <a:r>
              <a:rPr lang="en-US" sz="2800" b="1" dirty="0"/>
              <a:t>sample</a:t>
            </a:r>
            <a:endParaRPr lang="en-US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</a:t>
            </a:r>
            <a:r>
              <a:rPr lang="en-US" sz="2400" dirty="0" smtClean="0"/>
              <a:t>opulation-representative survey in </a:t>
            </a:r>
            <a:r>
              <a:rPr lang="en-US" sz="2400" dirty="0"/>
              <a:t>Geneva, Switzerland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1335 </a:t>
            </a:r>
            <a:r>
              <a:rPr lang="en-US" sz="2400" dirty="0"/>
              <a:t>participants coming from 633 </a:t>
            </a:r>
            <a:r>
              <a:rPr lang="en-US" sz="2400" dirty="0" smtClean="0"/>
              <a:t>households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</a:t>
            </a:r>
            <a:r>
              <a:rPr lang="en-US" sz="2400" dirty="0" smtClean="0"/>
              <a:t>o </a:t>
            </a:r>
            <a:r>
              <a:rPr lang="en-US" sz="2400" dirty="0"/>
              <a:t>differences in seroprevalence between children and middle age adults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84784"/>
            <a:ext cx="5210175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521850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Bildschirmpräsentation (4:3)</PresentationFormat>
  <Paragraphs>109</Paragraphs>
  <Slides>7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Repeated seroprevalence of anti 1 -SARS-CoV-2 IgG antibodies in a population-based sample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Susanne Barbara Schink</cp:lastModifiedBy>
  <cp:revision>68</cp:revision>
  <dcterms:created xsi:type="dcterms:W3CDTF">2020-04-16T05:25:18Z</dcterms:created>
  <dcterms:modified xsi:type="dcterms:W3CDTF">2020-05-11T10:26:44Z</dcterms:modified>
</cp:coreProperties>
</file>