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9D3D-C0C4-4427-8445-B9BCDE44842A}" type="datetimeFigureOut">
              <a:rPr lang="de-DE" smtClean="0"/>
              <a:t>11.05.2020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D9AD-44A4-4061-A394-AFC40D0E27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49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9D3D-C0C4-4427-8445-B9BCDE44842A}" type="datetimeFigureOut">
              <a:rPr lang="de-DE" smtClean="0"/>
              <a:t>11.05.2020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D9AD-44A4-4061-A394-AFC40D0E27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14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9D3D-C0C4-4427-8445-B9BCDE44842A}" type="datetimeFigureOut">
              <a:rPr lang="de-DE" smtClean="0"/>
              <a:t>11.05.2020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D9AD-44A4-4061-A394-AFC40D0E27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26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9D3D-C0C4-4427-8445-B9BCDE44842A}" type="datetimeFigureOut">
              <a:rPr lang="de-DE" smtClean="0"/>
              <a:t>11.05.2020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D9AD-44A4-4061-A394-AFC40D0E27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48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9D3D-C0C4-4427-8445-B9BCDE44842A}" type="datetimeFigureOut">
              <a:rPr lang="de-DE" smtClean="0"/>
              <a:t>11.05.2020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D9AD-44A4-4061-A394-AFC40D0E27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86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9D3D-C0C4-4427-8445-B9BCDE44842A}" type="datetimeFigureOut">
              <a:rPr lang="de-DE" smtClean="0"/>
              <a:t>11.05.2020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D9AD-44A4-4061-A394-AFC40D0E27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75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9D3D-C0C4-4427-8445-B9BCDE44842A}" type="datetimeFigureOut">
              <a:rPr lang="de-DE" smtClean="0"/>
              <a:t>11.05.2020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D9AD-44A4-4061-A394-AFC40D0E27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50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9D3D-C0C4-4427-8445-B9BCDE44842A}" type="datetimeFigureOut">
              <a:rPr lang="de-DE" smtClean="0"/>
              <a:t>11.05.2020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D9AD-44A4-4061-A394-AFC40D0E27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47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9D3D-C0C4-4427-8445-B9BCDE44842A}" type="datetimeFigureOut">
              <a:rPr lang="de-DE" smtClean="0"/>
              <a:t>11.05.2020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D9AD-44A4-4061-A394-AFC40D0E27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36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9D3D-C0C4-4427-8445-B9BCDE44842A}" type="datetimeFigureOut">
              <a:rPr lang="de-DE" smtClean="0"/>
              <a:t>11.05.2020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D9AD-44A4-4061-A394-AFC40D0E27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81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9D3D-C0C4-4427-8445-B9BCDE44842A}" type="datetimeFigureOut">
              <a:rPr lang="de-DE" smtClean="0"/>
              <a:t>11.05.2020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D9AD-44A4-4061-A394-AFC40D0E27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0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D9D3D-C0C4-4427-8445-B9BCDE44842A}" type="datetimeFigureOut">
              <a:rPr lang="de-DE" smtClean="0"/>
              <a:t>11.05.2020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BD9AD-44A4-4061-A394-AFC40D0E27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51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332656"/>
            <a:ext cx="70993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522018" y="2214922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PI: Volker Thiel, Mittelhäusern, Schweiz</a:t>
            </a:r>
            <a:endParaRPr lang="de-DE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6" y="2999747"/>
            <a:ext cx="8505596" cy="359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6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052736"/>
            <a:ext cx="74104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3528" y="18864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Molekularbiologische Rekonstruktion  von rekombinantem Maus Hepatitis Virus durch TAR (Transformation-</a:t>
            </a:r>
            <a:r>
              <a:rPr lang="de-DE" sz="2000" b="1" dirty="0" err="1" smtClean="0"/>
              <a:t>associated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recombination</a:t>
            </a:r>
            <a:r>
              <a:rPr lang="de-DE" sz="2000" b="1" dirty="0" smtClean="0"/>
              <a:t>)-Klonierung in Hefe</a:t>
            </a:r>
            <a:endParaRPr lang="de-DE" sz="2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-252536" y="2212554"/>
            <a:ext cx="1616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9 PCR-Fragmente</a:t>
            </a:r>
            <a:endParaRPr lang="de-DE" sz="20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259632" y="614223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-----</a:t>
            </a:r>
            <a:r>
              <a:rPr lang="de-DE" b="1" dirty="0" err="1" smtClean="0"/>
              <a:t>Zytopathischer</a:t>
            </a:r>
            <a:r>
              <a:rPr lang="de-DE" b="1" dirty="0" smtClean="0"/>
              <a:t> Effekt </a:t>
            </a:r>
            <a:r>
              <a:rPr lang="de-DE" dirty="0" smtClean="0"/>
              <a:t>-----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64088" y="614223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Rekombinanter und WT-MHV-GFP:           gleiche Vermehrungseigenschaften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6372200" y="100221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 err="1" smtClean="0"/>
              <a:t>Yeast</a:t>
            </a:r>
            <a:r>
              <a:rPr lang="de-DE" sz="1600" b="1" i="1" dirty="0" smtClean="0"/>
              <a:t> </a:t>
            </a:r>
            <a:r>
              <a:rPr lang="de-DE" sz="1600" b="1" i="1" dirty="0" err="1" smtClean="0"/>
              <a:t>artificial</a:t>
            </a:r>
            <a:r>
              <a:rPr lang="de-DE" sz="1600" b="1" i="1" dirty="0" smtClean="0"/>
              <a:t> </a:t>
            </a:r>
            <a:r>
              <a:rPr lang="de-DE" sz="1600" b="1" i="1" dirty="0" err="1" smtClean="0"/>
              <a:t>chromosome</a:t>
            </a:r>
            <a:endParaRPr lang="de-DE" sz="1600" b="1" i="1" dirty="0"/>
          </a:p>
        </p:txBody>
      </p:sp>
    </p:spTree>
    <p:extLst>
      <p:ext uri="{BB962C8B-B14F-4D97-AF65-F5344CB8AC3E}">
        <p14:creationId xmlns:p14="http://schemas.microsoft.com/office/powerpoint/2010/main" val="7534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" y="1343024"/>
            <a:ext cx="8886796" cy="551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99592" y="18864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 smtClean="0"/>
              <a:t>De </a:t>
            </a:r>
            <a:r>
              <a:rPr lang="de-DE" sz="2400" b="1" i="1" dirty="0" err="1" smtClean="0"/>
              <a:t>novo</a:t>
            </a:r>
            <a:r>
              <a:rPr lang="de-DE" sz="2400" b="1" dirty="0" smtClean="0"/>
              <a:t>-Erzeugung von rekombinanten SARS-CoV-2 und SARS-CoV-2-GFP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0" y="3142709"/>
            <a:ext cx="241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- 12 </a:t>
            </a:r>
            <a:r>
              <a:rPr lang="de-DE" b="1" dirty="0" err="1" smtClean="0"/>
              <a:t>synthetic</a:t>
            </a:r>
            <a:r>
              <a:rPr lang="de-DE" b="1" dirty="0" smtClean="0"/>
              <a:t> </a:t>
            </a:r>
            <a:r>
              <a:rPr lang="de-DE" b="1" dirty="0" err="1" smtClean="0"/>
              <a:t>cDNA</a:t>
            </a:r>
            <a:r>
              <a:rPr lang="de-DE" b="1" dirty="0" smtClean="0"/>
              <a:t> </a:t>
            </a:r>
            <a:r>
              <a:rPr lang="de-DE" b="1" dirty="0" err="1" smtClean="0"/>
              <a:t>fragments</a:t>
            </a:r>
            <a:r>
              <a:rPr lang="de-DE" b="1" dirty="0" smtClean="0"/>
              <a:t> </a:t>
            </a:r>
            <a:r>
              <a:rPr lang="de-DE" b="1" dirty="0" err="1" smtClean="0"/>
              <a:t>ordered</a:t>
            </a:r>
            <a:endParaRPr lang="de-DE" b="1" dirty="0" smtClean="0"/>
          </a:p>
          <a:p>
            <a:r>
              <a:rPr lang="de-DE" b="1" dirty="0" smtClean="0"/>
              <a:t>- 10 </a:t>
            </a:r>
            <a:r>
              <a:rPr lang="de-DE" b="1" dirty="0" err="1" smtClean="0"/>
              <a:t>delivered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5364088" y="119675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r</a:t>
            </a:r>
            <a:r>
              <a:rPr lang="de-DE" sz="1600" b="1" dirty="0" err="1" smtClean="0"/>
              <a:t>ek</a:t>
            </a:r>
            <a:r>
              <a:rPr lang="de-DE" sz="1600" b="1" dirty="0" smtClean="0"/>
              <a:t>. SARS-CoV-2</a:t>
            </a:r>
            <a:endParaRPr lang="de-DE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7236296" y="121823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r</a:t>
            </a:r>
            <a:r>
              <a:rPr lang="de-DE" sz="1600" b="1" dirty="0" err="1" smtClean="0"/>
              <a:t>ek</a:t>
            </a:r>
            <a:r>
              <a:rPr lang="de-DE" sz="1600" b="1" dirty="0" smtClean="0"/>
              <a:t>. SARS-CoV-2-GFP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427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980728"/>
            <a:ext cx="89289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Synthetische Erzeugung von rekombinanten Viren mit großen </a:t>
            </a:r>
            <a:r>
              <a:rPr lang="de-DE" sz="2800" b="1" dirty="0"/>
              <a:t>Genomen </a:t>
            </a:r>
            <a:r>
              <a:rPr lang="de-DE" sz="2800" b="1" dirty="0" smtClean="0"/>
              <a:t>– Anwendungen: </a:t>
            </a:r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endParaRPr lang="de-DE" sz="2000" dirty="0" smtClean="0"/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endParaRPr lang="de-DE" sz="2400" b="1" dirty="0" smtClean="0"/>
          </a:p>
          <a:p>
            <a:pPr marL="285750" indent="-285750">
              <a:buFontTx/>
              <a:buChar char="-"/>
            </a:pPr>
            <a:r>
              <a:rPr lang="de-DE" sz="2400" b="1" dirty="0" smtClean="0"/>
              <a:t>SARS-CoV-2-GFP: Entwicklung von Zell-basierten Screening-Testen</a:t>
            </a:r>
          </a:p>
          <a:p>
            <a:pPr marL="285750" indent="-285750">
              <a:buFontTx/>
              <a:buChar char="-"/>
            </a:pPr>
            <a:endParaRPr lang="de-DE" sz="2400" b="1" dirty="0"/>
          </a:p>
          <a:p>
            <a:pPr marL="285750" indent="-285750">
              <a:buFontTx/>
              <a:buChar char="-"/>
            </a:pPr>
            <a:r>
              <a:rPr lang="de-DE" sz="2400" b="1" dirty="0" smtClean="0"/>
              <a:t>Phänotypische Charakterisierung von Mutationen in zirkulierenden SARS-CoV-2</a:t>
            </a:r>
          </a:p>
          <a:p>
            <a:pPr marL="285750" indent="-285750">
              <a:buFontTx/>
              <a:buChar char="-"/>
            </a:pPr>
            <a:endParaRPr lang="de-DE" sz="2400" b="1" dirty="0"/>
          </a:p>
          <a:p>
            <a:pPr marL="285750" indent="-285750">
              <a:buFontTx/>
              <a:buChar char="-"/>
            </a:pPr>
            <a:r>
              <a:rPr lang="de-DE" sz="2400" b="1" dirty="0" smtClean="0"/>
              <a:t>Gezielte </a:t>
            </a:r>
            <a:r>
              <a:rPr lang="de-DE" sz="2400" b="1" dirty="0" err="1" smtClean="0"/>
              <a:t>Attenuierung</a:t>
            </a:r>
            <a:r>
              <a:rPr lang="de-DE" sz="2400" b="1" dirty="0" smtClean="0"/>
              <a:t> von  SARS-CoV-2 im Rahmen der Impfstoff-Entwicklung (?):  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2810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4" y="1484784"/>
            <a:ext cx="891165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7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Bildschirmpräsentation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Wolff, Thorsten</dc:creator>
  <cp:lastModifiedBy>Wolff, Thorsten</cp:lastModifiedBy>
  <cp:revision>10</cp:revision>
  <dcterms:created xsi:type="dcterms:W3CDTF">2020-05-07T05:38:43Z</dcterms:created>
  <dcterms:modified xsi:type="dcterms:W3CDTF">2020-05-11T06:12:33Z</dcterms:modified>
</cp:coreProperties>
</file>