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0" r:id="rId3"/>
    <p:sldId id="276" r:id="rId4"/>
    <p:sldId id="280" r:id="rId5"/>
    <p:sldId id="277" r:id="rId6"/>
    <p:sldId id="275" r:id="rId7"/>
    <p:sldId id="273" r:id="rId8"/>
    <p:sldId id="281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/>
              <a:t>Limitation (z.B. Bremen)</a:t>
            </a:r>
            <a:endParaRPr lang="en-GB" sz="1200" dirty="0" smtClean="0"/>
          </a:p>
          <a:p>
            <a:r>
              <a:rPr lang="de-DE" sz="1200" dirty="0" smtClean="0"/>
              <a:t>Schwankungen bei einsendenden Krankenhäusern:</a:t>
            </a:r>
          </a:p>
          <a:p>
            <a:pPr marL="285750" indent="-285750">
              <a:buFontTx/>
              <a:buChar char="-"/>
            </a:pPr>
            <a:r>
              <a:rPr lang="de-DE" sz="1200" dirty="0" smtClean="0"/>
              <a:t>Probenversand an Labore mit Testkapazitäten  (wechselnd)</a:t>
            </a:r>
          </a:p>
          <a:p>
            <a:pPr marL="285750" indent="-285750">
              <a:buFontTx/>
              <a:buChar char="-"/>
            </a:pPr>
            <a:r>
              <a:rPr lang="de-DE" sz="1200" dirty="0" smtClean="0"/>
              <a:t>Krankenhäuser führen vermehrt PCR für SARS-CoV-2 </a:t>
            </a:r>
            <a:r>
              <a:rPr lang="de-DE" sz="1200" dirty="0" err="1" smtClean="0"/>
              <a:t>inhouse</a:t>
            </a:r>
            <a:r>
              <a:rPr lang="de-DE" sz="1200" smtClean="0"/>
              <a:t> durch 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E3ABF-76B4-404A-87F4-A6B5F678EC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18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Laborbasierte </a:t>
            </a:r>
            <a:r>
              <a:rPr lang="de-DE" dirty="0" err="1" smtClean="0"/>
              <a:t>Surveillance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SARS-CoV-2 in ARS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6" name="Bildplatzhalter 5" descr="EM_EHEC_TIFF_s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r="23058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mtClean="0"/>
              <a:t>13.05.2020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6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Hochrechnung </a:t>
            </a:r>
            <a:r>
              <a:rPr lang="de-DE" dirty="0" smtClean="0"/>
              <a:t>Testungen (VOXCO / ARS)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3075" name="Picture 3" descr="S:\OE\FG37\Willrich\projects\Covid-19\covid-ars_reporting\analysen\hochrechnung_ars\hochrechnung_ars_b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68782"/>
            <a:ext cx="6635080" cy="51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0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Geschätzte Abdeckung BL</a:t>
            </a:r>
            <a:endParaRPr lang="de-DE" dirty="0"/>
          </a:p>
        </p:txBody>
      </p:sp>
      <p:pic>
        <p:nvPicPr>
          <p:cNvPr id="1026" name="Picture 2" descr="S:\OE\FG37\Willrich\projects\Covid-19\covid-ars_reporting\analysen\hochrechnung_ars\coverage_ars_BL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53" y="1600200"/>
            <a:ext cx="581909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Hochrechnung Testungen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2050" name="Picture 2" descr="S:\OE\FG37\Willrich\projects\Covid-19\covid-ars_reporting\analysen\hochrechnung_ars\hochrechnung_ars_B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552728" cy="509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Testverzug bundesweit – </a:t>
            </a:r>
            <a:br>
              <a:rPr lang="de-DE" dirty="0" smtClean="0"/>
            </a:br>
            <a:r>
              <a:rPr lang="de-DE" dirty="0" smtClean="0"/>
              <a:t>Anzahl Tage (Mittelwert) zwischen Entnahme und Testung über die Zeit</a:t>
            </a:r>
            <a:endParaRPr lang="de-DE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5" y="2122781"/>
            <a:ext cx="7344507" cy="3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0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positiven und negativen Testungen pro Kalenderwoche - bundesweit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5" y="1918781"/>
            <a:ext cx="7344507" cy="40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6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der positiven Testungen an allen Testungen über die Zeit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5" y="2122781"/>
            <a:ext cx="7344507" cy="3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08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der positiven Testungen an allen Testungen über die Zeit – nach Bundesland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5" y="2122781"/>
            <a:ext cx="7344507" cy="3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0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Testungen pro 100.00 Einwohner nach Altersgruppe und Kalenderwoche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1" y="1711325"/>
            <a:ext cx="7278156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positiver Testungen pro 100.00 Einwohner nach Altersgruppe und Kalenderwoche</a:t>
            </a:r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5" y="1918781"/>
            <a:ext cx="7344507" cy="40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6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Abschätzung von Abdeckung und Testzahlen mit Hilfe der laborbasierten </a:t>
            </a:r>
            <a:r>
              <a:rPr lang="de-DE" dirty="0" err="1" smtClean="0"/>
              <a:t>Surveillance</a:t>
            </a:r>
            <a:r>
              <a:rPr lang="de-DE" dirty="0" smtClean="0"/>
              <a:t> SARS-CoV-2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Abdeckung wird aus Verhältnis aus Meldefällen und positiv-getesteten Personen in </a:t>
            </a:r>
            <a:r>
              <a:rPr lang="de-DE" sz="2400" dirty="0" smtClean="0"/>
              <a:t>ARS </a:t>
            </a:r>
            <a:r>
              <a:rPr lang="de-DE" sz="2400" dirty="0" smtClean="0"/>
              <a:t>wochenweise geschätzt</a:t>
            </a:r>
          </a:p>
          <a:p>
            <a:r>
              <a:rPr lang="de-DE" sz="2400" dirty="0" smtClean="0"/>
              <a:t>Für Korrektur wird Mittel von KW12 – KW17 </a:t>
            </a:r>
            <a:br>
              <a:rPr lang="de-DE" sz="2400" dirty="0" smtClean="0"/>
            </a:br>
            <a:r>
              <a:rPr lang="de-DE" sz="2400" dirty="0" smtClean="0"/>
              <a:t>genutzt ( KW18/19 werden wegen Meldeverzug ignoriert )</a:t>
            </a:r>
          </a:p>
          <a:p>
            <a:r>
              <a:rPr lang="de-DE" sz="2400" dirty="0"/>
              <a:t>f</a:t>
            </a:r>
            <a:r>
              <a:rPr lang="de-DE" sz="2400" dirty="0" smtClean="0"/>
              <a:t>ür Bund: aktuell ca. 34% geschätzte Abdeckung</a:t>
            </a:r>
          </a:p>
        </p:txBody>
      </p:sp>
    </p:spTree>
    <p:extLst>
      <p:ext uri="{BB962C8B-B14F-4D97-AF65-F5344CB8AC3E}">
        <p14:creationId xmlns:p14="http://schemas.microsoft.com/office/powerpoint/2010/main" val="24482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Geschätzte Abdeckung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4" name="Picture 2" descr="S:\OE\FG37\Willrich\projects\Covid-19\covid-ars_reporting\analysen\hochrechnung_ars\coverage_ars_b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98626"/>
            <a:ext cx="4906888" cy="381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Bildschirmpräsentation (4:3)</PresentationFormat>
  <Paragraphs>29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Laborbasierte Surveillance SARS-CoV-2 in ARS </vt:lpstr>
      <vt:lpstr>Testverzug bundesweit –  Anzahl Tage (Mittelwert) zwischen Entnahme und Testung über die Zeit</vt:lpstr>
      <vt:lpstr>Anzahl der positiven und negativen Testungen pro Kalenderwoche - bundesweit</vt:lpstr>
      <vt:lpstr>Anteil der positiven Testungen an allen Testungen über die Zeit </vt:lpstr>
      <vt:lpstr>Anteil der positiven Testungen an allen Testungen über die Zeit – nach Bundesland</vt:lpstr>
      <vt:lpstr>Anzahl Testungen pro 100.00 Einwohner nach Altersgruppe und Kalenderwoche</vt:lpstr>
      <vt:lpstr>Anzahl positiver Testungen pro 100.00 Einwohner nach Altersgruppe und Kalenderwoche</vt:lpstr>
      <vt:lpstr>Abschätzung von Abdeckung und Testzahlen mit Hilfe der laborbasierten Surveillance SARS-CoV-2</vt:lpstr>
      <vt:lpstr>Geschätzte Abdeckung</vt:lpstr>
      <vt:lpstr>Hochrechnung Testungen (VOXCO / ARS)</vt:lpstr>
      <vt:lpstr>Geschätzte Abdeckung BL</vt:lpstr>
      <vt:lpstr>Hochrechnung Testungen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156</cp:revision>
  <dcterms:created xsi:type="dcterms:W3CDTF">2020-01-21T10:42:53Z</dcterms:created>
  <dcterms:modified xsi:type="dcterms:W3CDTF">2020-05-13T08:08:27Z</dcterms:modified>
</cp:coreProperties>
</file>