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69" r:id="rId5"/>
    <p:sldId id="270" r:id="rId6"/>
    <p:sldId id="258" r:id="rId7"/>
    <p:sldId id="257" r:id="rId8"/>
    <p:sldId id="259" r:id="rId9"/>
    <p:sldId id="260" r:id="rId10"/>
    <p:sldId id="262" r:id="rId11"/>
    <p:sldId id="263" r:id="rId12"/>
    <p:sldId id="264" r:id="rId13"/>
    <p:sldId id="261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4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86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48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40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71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74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29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81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4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26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5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4446-0BD1-4BF3-A13A-C92FC203C4E8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3A7A-F794-44E7-8F59-63E429CB70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0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Bundesländervergleich und </a:t>
            </a:r>
            <a:r>
              <a:rPr lang="de-DE" dirty="0" err="1" smtClean="0"/>
              <a:t>Mortalitätssurveillence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14.05.2020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6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Bremen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3711"/>
            <a:ext cx="8712968" cy="46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56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03" y="39581"/>
            <a:ext cx="6808273" cy="681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4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Berlin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0768"/>
            <a:ext cx="9402040" cy="5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2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7"/>
            <a:ext cx="7151315" cy="69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13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Brandenburg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8780"/>
            <a:ext cx="8424936" cy="468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2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5" y="44624"/>
            <a:ext cx="6843702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06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Hessen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25984"/>
            <a:ext cx="8731989" cy="47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3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768752" cy="675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94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Hamburg</a:t>
            </a:r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2" y="1459944"/>
            <a:ext cx="8967557" cy="47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6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55" y="209550"/>
            <a:ext cx="666812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6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DE" dirty="0" smtClean="0"/>
              <a:t>EUROMOMO</a:t>
            </a:r>
            <a:endParaRPr lang="de-DE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4704"/>
            <a:ext cx="91059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8229600" cy="32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6453336"/>
            <a:ext cx="459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https://www.euromomo.eu/graphs-and-maps/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70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Mecklenburg-Vorpommern</a:t>
            </a:r>
            <a:endParaRPr lang="de-D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871" y="1405478"/>
            <a:ext cx="8635617" cy="4831833"/>
          </a:xfrm>
        </p:spPr>
      </p:pic>
    </p:spTree>
    <p:extLst>
      <p:ext uri="{BB962C8B-B14F-4D97-AF65-F5344CB8AC3E}">
        <p14:creationId xmlns:p14="http://schemas.microsoft.com/office/powerpoint/2010/main" val="82785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132"/>
            <a:ext cx="6768752" cy="67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8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Niedersachsen</a:t>
            </a:r>
            <a:endParaRPr lang="de-D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959"/>
            <a:ext cx="8496944" cy="460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2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6840760" cy="67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48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NRW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0" y="1662112"/>
            <a:ext cx="8789699" cy="471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96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23838"/>
            <a:ext cx="645795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22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Rheinland-Pfalz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05658"/>
            <a:ext cx="9147029" cy="475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482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38125"/>
            <a:ext cx="63912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692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Schleswig-Holstein</a:t>
            </a:r>
            <a:endParaRPr lang="de-DE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25" y="1628800"/>
            <a:ext cx="848563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8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696744" cy="659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22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514"/>
            <a:ext cx="8284327" cy="665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251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Saarland</a:t>
            </a:r>
            <a:endParaRPr lang="de-DE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4" y="1753306"/>
            <a:ext cx="8442822" cy="433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084"/>
            <a:ext cx="6630953" cy="66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79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Sachsen</a:t>
            </a:r>
            <a:endParaRPr lang="de-DE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" y="1651404"/>
            <a:ext cx="8659495" cy="458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95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33363"/>
            <a:ext cx="64389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28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Sachsen-Anhalt</a:t>
            </a:r>
            <a:endParaRPr lang="de-DE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5" y="1801712"/>
            <a:ext cx="8774095" cy="465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50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42888"/>
            <a:ext cx="642937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78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Thüringen</a:t>
            </a:r>
            <a:endParaRPr lang="de-DE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1" y="1628800"/>
            <a:ext cx="882059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37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8480"/>
            <a:ext cx="6768751" cy="655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2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Deutschland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1" y="1269401"/>
            <a:ext cx="8846427" cy="482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97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04"/>
            <a:ext cx="6840760" cy="68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7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Baden-Württemberg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351155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54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4339"/>
            <a:ext cx="6768752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Bayern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4" y="1630718"/>
            <a:ext cx="8496994" cy="431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0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34"/>
            <a:ext cx="6840759" cy="67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3089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Bildschirmpräsentation (4:3)</PresentationFormat>
  <Paragraphs>21</Paragraphs>
  <Slides>37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Larissa</vt:lpstr>
      <vt:lpstr>Bundesländervergleich und Mortalitätssurveillence</vt:lpstr>
      <vt:lpstr>EUROMOMO</vt:lpstr>
      <vt:lpstr>PowerPoint-Präsentation</vt:lpstr>
      <vt:lpstr>Deutschland</vt:lpstr>
      <vt:lpstr>PowerPoint-Präsentation</vt:lpstr>
      <vt:lpstr>Baden-Württemberg</vt:lpstr>
      <vt:lpstr>PowerPoint-Präsentation</vt:lpstr>
      <vt:lpstr>Bayern</vt:lpstr>
      <vt:lpstr>PowerPoint-Präsentation</vt:lpstr>
      <vt:lpstr>Bremen</vt:lpstr>
      <vt:lpstr>PowerPoint-Präsentation</vt:lpstr>
      <vt:lpstr>Berlin</vt:lpstr>
      <vt:lpstr>PowerPoint-Präsentation</vt:lpstr>
      <vt:lpstr>Brandenburg</vt:lpstr>
      <vt:lpstr>PowerPoint-Präsentation</vt:lpstr>
      <vt:lpstr>Hessen</vt:lpstr>
      <vt:lpstr>PowerPoint-Präsentation</vt:lpstr>
      <vt:lpstr>Hamburg</vt:lpstr>
      <vt:lpstr>PowerPoint-Präsentation</vt:lpstr>
      <vt:lpstr>Mecklenburg-Vorpommern</vt:lpstr>
      <vt:lpstr>PowerPoint-Präsentation</vt:lpstr>
      <vt:lpstr>Niedersachsen</vt:lpstr>
      <vt:lpstr>PowerPoint-Präsentation</vt:lpstr>
      <vt:lpstr>NRW</vt:lpstr>
      <vt:lpstr>PowerPoint-Präsentation</vt:lpstr>
      <vt:lpstr>Rheinland-Pfalz</vt:lpstr>
      <vt:lpstr>PowerPoint-Präsentation</vt:lpstr>
      <vt:lpstr>Schleswig-Holstein</vt:lpstr>
      <vt:lpstr>PowerPoint-Präsentation</vt:lpstr>
      <vt:lpstr>Saarland</vt:lpstr>
      <vt:lpstr>PowerPoint-Präsentation</vt:lpstr>
      <vt:lpstr>Sachsen</vt:lpstr>
      <vt:lpstr>PowerPoint-Präsentation</vt:lpstr>
      <vt:lpstr>Sachsen-Anhalt</vt:lpstr>
      <vt:lpstr>PowerPoint-Präsentation</vt:lpstr>
      <vt:lpstr>Thüringen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Bundesländervergleich und Mortalitätssurveillence</dc:title>
  <dc:creator>Rexroth, Ute</dc:creator>
  <cp:lastModifiedBy>Rexroth, Ute</cp:lastModifiedBy>
  <cp:revision>8</cp:revision>
  <dcterms:created xsi:type="dcterms:W3CDTF">2020-05-14T15:18:23Z</dcterms:created>
  <dcterms:modified xsi:type="dcterms:W3CDTF">2020-05-14T20:12:06Z</dcterms:modified>
</cp:coreProperties>
</file>