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747E-1E67-476B-86ED-FC679050249F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F44-7668-44E3-B2B4-79B6C02B8E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4485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747E-1E67-476B-86ED-FC679050249F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F44-7668-44E3-B2B4-79B6C02B8E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263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747E-1E67-476B-86ED-FC679050249F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F44-7668-44E3-B2B4-79B6C02B8E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87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747E-1E67-476B-86ED-FC679050249F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F44-7668-44E3-B2B4-79B6C02B8E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835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747E-1E67-476B-86ED-FC679050249F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F44-7668-44E3-B2B4-79B6C02B8E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62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747E-1E67-476B-86ED-FC679050249F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F44-7668-44E3-B2B4-79B6C02B8E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735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747E-1E67-476B-86ED-FC679050249F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F44-7668-44E3-B2B4-79B6C02B8E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90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747E-1E67-476B-86ED-FC679050249F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F44-7668-44E3-B2B4-79B6C02B8E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795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747E-1E67-476B-86ED-FC679050249F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F44-7668-44E3-B2B4-79B6C02B8E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15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747E-1E67-476B-86ED-FC679050249F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F44-7668-44E3-B2B4-79B6C02B8E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57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2747E-1E67-476B-86ED-FC679050249F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2AF44-7668-44E3-B2B4-79B6C02B8E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964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2747E-1E67-476B-86ED-FC679050249F}" type="datetimeFigureOut">
              <a:rPr lang="de-DE" smtClean="0"/>
              <a:t>18.05.2020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2AF44-7668-44E3-B2B4-79B6C02B8E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182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658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leichschenkliges Dreieck 1"/>
          <p:cNvSpPr/>
          <p:nvPr/>
        </p:nvSpPr>
        <p:spPr>
          <a:xfrm rot="5400000">
            <a:off x="4499992" y="116631"/>
            <a:ext cx="1152128" cy="93610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DE" sz="2400" b="1" dirty="0" smtClean="0"/>
              <a:t>Testen</a:t>
            </a:r>
            <a:endParaRPr lang="de-DE" sz="2400" b="1" dirty="0"/>
          </a:p>
        </p:txBody>
      </p:sp>
      <p:sp>
        <p:nvSpPr>
          <p:cNvPr id="3" name="Gleichschenkliges Dreieck 2"/>
          <p:cNvSpPr/>
          <p:nvPr/>
        </p:nvSpPr>
        <p:spPr>
          <a:xfrm rot="16200000">
            <a:off x="3808512" y="1801416"/>
            <a:ext cx="1094928" cy="792088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e-DE" sz="2400" b="1" dirty="0" smtClean="0"/>
              <a:t>Einschränkende Maßnahmen</a:t>
            </a:r>
            <a:endParaRPr lang="de-DE" sz="2400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7750584" y="6444044"/>
            <a:ext cx="1209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Lock Down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44892" y="6061395"/>
            <a:ext cx="770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Kaum </a:t>
            </a:r>
          </a:p>
        </p:txBody>
      </p:sp>
      <p:sp>
        <p:nvSpPr>
          <p:cNvPr id="6" name="Rechteck 5"/>
          <p:cNvSpPr/>
          <p:nvPr/>
        </p:nvSpPr>
        <p:spPr>
          <a:xfrm>
            <a:off x="8316416" y="4221088"/>
            <a:ext cx="827584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323528" y="332656"/>
            <a:ext cx="79733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Kaum einschränkende Maßnahmen:</a:t>
            </a:r>
          </a:p>
          <a:p>
            <a:r>
              <a:rPr lang="de-DE" u="sng" dirty="0" smtClean="0"/>
              <a:t>Abstand</a:t>
            </a:r>
          </a:p>
          <a:p>
            <a:r>
              <a:rPr lang="de-DE" u="sng" dirty="0" smtClean="0"/>
              <a:t>Masken</a:t>
            </a:r>
          </a:p>
          <a:p>
            <a:r>
              <a:rPr lang="de-DE" u="sng" dirty="0" smtClean="0"/>
              <a:t>Hygienekonzepte</a:t>
            </a:r>
          </a:p>
          <a:p>
            <a:r>
              <a:rPr lang="de-DE" u="sng" dirty="0" smtClean="0"/>
              <a:t>Surveillance von Symptomen</a:t>
            </a:r>
            <a:r>
              <a:rPr lang="de-DE" dirty="0" smtClean="0"/>
              <a:t>: Krankenhaus, Alten- und Pflegeheime,  Einrichtungen für Menschen mit Behinderungen, Schulen, Arbeitsplätzen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7164288" y="3372474"/>
            <a:ext cx="11932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smtClean="0"/>
              <a:t>-Kontakt </a:t>
            </a:r>
            <a:r>
              <a:rPr lang="de-DE" u="sng" dirty="0" smtClean="0"/>
              <a:t>+</a:t>
            </a:r>
          </a:p>
          <a:p>
            <a:r>
              <a:rPr lang="de-DE" u="sng" dirty="0" smtClean="0"/>
              <a:t>Symptome</a:t>
            </a:r>
            <a:endParaRPr lang="de-DE" u="sng" dirty="0"/>
          </a:p>
        </p:txBody>
      </p:sp>
      <p:sp>
        <p:nvSpPr>
          <p:cNvPr id="9" name="Textfeld 8"/>
          <p:cNvSpPr txBox="1"/>
          <p:nvPr/>
        </p:nvSpPr>
        <p:spPr>
          <a:xfrm>
            <a:off x="5135267" y="3356992"/>
            <a:ext cx="1885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-alle Symptomatische</a:t>
            </a:r>
            <a:endParaRPr lang="de-DE" u="sng" dirty="0"/>
          </a:p>
        </p:txBody>
      </p:sp>
      <p:sp>
        <p:nvSpPr>
          <p:cNvPr id="10" name="Textfeld 9"/>
          <p:cNvSpPr txBox="1"/>
          <p:nvPr/>
        </p:nvSpPr>
        <p:spPr>
          <a:xfrm>
            <a:off x="3131840" y="3371799"/>
            <a:ext cx="20290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 smtClean="0"/>
              <a:t>-Symptomatische</a:t>
            </a:r>
            <a:endParaRPr lang="de-DE" u="sng" dirty="0" smtClean="0"/>
          </a:p>
          <a:p>
            <a:r>
              <a:rPr lang="de-DE" u="sng" dirty="0" smtClean="0"/>
              <a:t>-asymptomatische Kontakte</a:t>
            </a:r>
            <a:endParaRPr lang="de-DE" u="sng" dirty="0" smtClean="0"/>
          </a:p>
        </p:txBody>
      </p:sp>
      <p:sp>
        <p:nvSpPr>
          <p:cNvPr id="11" name="Textfeld 10"/>
          <p:cNvSpPr txBox="1"/>
          <p:nvPr/>
        </p:nvSpPr>
        <p:spPr>
          <a:xfrm>
            <a:off x="323528" y="2204864"/>
            <a:ext cx="28083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Testen</a:t>
            </a:r>
          </a:p>
          <a:p>
            <a:r>
              <a:rPr lang="de-DE" u="sng" dirty="0" smtClean="0"/>
              <a:t>-Symptomatische</a:t>
            </a:r>
            <a:endParaRPr lang="de-DE" u="sng" dirty="0" smtClean="0"/>
          </a:p>
          <a:p>
            <a:r>
              <a:rPr lang="de-DE" u="sng" dirty="0" smtClean="0"/>
              <a:t>-asymptomatische Kontakte</a:t>
            </a:r>
          </a:p>
          <a:p>
            <a:r>
              <a:rPr lang="de-DE" u="sng" dirty="0" smtClean="0"/>
              <a:t>-</a:t>
            </a:r>
            <a:r>
              <a:rPr lang="de-DE" u="sng" dirty="0" err="1" smtClean="0"/>
              <a:t>Krkh</a:t>
            </a:r>
            <a:r>
              <a:rPr lang="de-DE" u="sng" dirty="0" smtClean="0"/>
              <a:t>. Neuaufnahmen</a:t>
            </a:r>
            <a:endParaRPr lang="de-DE" u="sng" dirty="0" smtClean="0"/>
          </a:p>
          <a:p>
            <a:r>
              <a:rPr lang="de-DE" u="sng" dirty="0" smtClean="0"/>
              <a:t>-</a:t>
            </a:r>
            <a:r>
              <a:rPr lang="de-DE" u="sng" dirty="0" err="1" smtClean="0"/>
              <a:t>Testmonitoring</a:t>
            </a:r>
            <a:r>
              <a:rPr lang="de-DE" dirty="0" smtClean="0"/>
              <a:t>: Schulen, </a:t>
            </a:r>
            <a:r>
              <a:rPr lang="de-DE" dirty="0" smtClean="0"/>
              <a:t>andere Einrichtungen</a:t>
            </a:r>
            <a:r>
              <a:rPr lang="de-DE" dirty="0" smtClean="0"/>
              <a:t>,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ALLE </a:t>
            </a:r>
            <a:r>
              <a:rPr lang="de-DE" dirty="0" smtClean="0"/>
              <a:t>in einer Stadt</a:t>
            </a:r>
          </a:p>
        </p:txBody>
      </p:sp>
    </p:spTree>
    <p:extLst>
      <p:ext uri="{BB962C8B-B14F-4D97-AF65-F5344CB8AC3E}">
        <p14:creationId xmlns:p14="http://schemas.microsoft.com/office/powerpoint/2010/main" val="185921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Bildschirmpräsentation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Eckmanns, Tim</dc:creator>
  <cp:lastModifiedBy>Eckmanns, Tim</cp:lastModifiedBy>
  <cp:revision>7</cp:revision>
  <dcterms:created xsi:type="dcterms:W3CDTF">2020-05-17T09:45:18Z</dcterms:created>
  <dcterms:modified xsi:type="dcterms:W3CDTF">2020-05-18T09:31:40Z</dcterms:modified>
</cp:coreProperties>
</file>