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76" r:id="rId4"/>
    <p:sldId id="280" r:id="rId5"/>
    <p:sldId id="283" r:id="rId6"/>
    <p:sldId id="282" r:id="rId7"/>
    <p:sldId id="285" r:id="rId8"/>
    <p:sldId id="281" r:id="rId9"/>
    <p:sldId id="275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>
      <p:cViewPr>
        <p:scale>
          <a:sx n="80" d="100"/>
          <a:sy n="80" d="100"/>
        </p:scale>
        <p:origin x="-804" y="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de/corona-ausbruch-in-nrw-fl%C3%BCchtlingsheim/a-5347425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gibt einen auffälligen Ausschlag bei der positiven Rate am letzten Freitag und nach nähere Betrachtung der Daten nach Ort (Bonn) und Altersverteilung hat mir Google die Erklärung gegeben:</a:t>
            </a:r>
          </a:p>
          <a:p>
            <a:r>
              <a:rPr lang="de-DE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https://www.dw.com/de/corona-ausbruch-in-nrw-fl%C3%BCchtlingsheim/a-53474251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Spannend auch, dass Kinder anscheinend weniger positiv testen (siehe Plot der Altersverteilung der Testergebnisse) auch unter Bedingungen wie in diesem Fall, die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distancing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erschweren.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leichte Anstieg der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Positivenrate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ist in Niedersachsen verortet und ergibt sich vermutlich aus dem Ausbruch bei Osnabrück und dem allgemeinen Testverzug ( schnelleres Testen bei Ausbrüchen). Zuerst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wird die Altersverteilung der Ausbruch in St Augustin dargestellt (Folie 6) und in Folie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wird der Anstieg in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NI/Osnabrück 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verortet.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0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22.05.2020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positiver Testungen pro 100.00 Einwohner nach Altersgruppe und Kalenderwoche</a:t>
            </a:r>
            <a:endParaRPr lang="de-DE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4822"/>
            <a:ext cx="7983538" cy="425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61320"/>
            <a:ext cx="7983538" cy="400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938"/>
            <a:ext cx="7983538" cy="431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Kalenderwoche </a:t>
            </a:r>
            <a:endParaRPr lang="de-DE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4618"/>
            <a:ext cx="7983538" cy="38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Anteil der positiven Testungen an allen Testungen über die Zeit pro Tag</a:t>
            </a:r>
            <a:endParaRPr lang="de-DE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/>
          <a:stretch/>
        </p:blipFill>
        <p:spPr bwMode="auto">
          <a:xfrm>
            <a:off x="868711" y="1804946"/>
            <a:ext cx="7160515" cy="44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7380312" y="4365104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7740352" y="4365104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6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Altersverteilung der Personen bezogen auf negative und positive Testungen</a:t>
            </a:r>
            <a:endParaRPr 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28" y="2276872"/>
            <a:ext cx="7381282" cy="337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Testungen an allen Testungen über die Zeit pro Tag - Bundesland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/>
          <a:stretch/>
        </p:blipFill>
        <p:spPr bwMode="auto">
          <a:xfrm>
            <a:off x="1330210" y="1757238"/>
            <a:ext cx="6237518" cy="4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2787702" y="3861048"/>
            <a:ext cx="0" cy="50405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42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Testungen an allen Testungen über die Zeit pro </a:t>
            </a:r>
            <a:r>
              <a:rPr lang="de-DE" dirty="0" smtClean="0"/>
              <a:t>Kalenderwoche </a:t>
            </a:r>
            <a:r>
              <a:rPr lang="de-DE" dirty="0"/>
              <a:t>- Bundesland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1665"/>
            <a:ext cx="7983538" cy="392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7" y="1711325"/>
            <a:ext cx="7665604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Bildschirmpräsentation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Laborbasierte Surveillance SARS-CoV-2 in ARS </vt:lpstr>
      <vt:lpstr>Testverzug bundesweit –  Anzahl Tage (Mittelwert) zwischen Entnahme und Testung über die Zeit</vt:lpstr>
      <vt:lpstr>Anzahl der positiven und negativen Testungen pro Kalenderwoche - bundesweit</vt:lpstr>
      <vt:lpstr>Anteil der positiven Testungen an allen Testungen über die Zeit pro Kalenderwoche </vt:lpstr>
      <vt:lpstr>Anteil der positiven Testungen an allen Testungen über die Zeit pro Tag</vt:lpstr>
      <vt:lpstr>Altersverteilung der Personen bezogen auf negative und positive Testungen</vt:lpstr>
      <vt:lpstr>Anzahl der positiven Testungen an allen Testungen über die Zeit pro Tag - Bundesland</vt:lpstr>
      <vt:lpstr>Anzahl der positiven Testungen an allen Testungen über die Zeit pro Kalenderwoche - Bundesland</vt:lpstr>
      <vt:lpstr>Anzahl Testungen pro 100.00 Einwohner nach Altersgruppe und Kalenderwoche</vt:lpstr>
      <vt:lpstr>Anzahl positiver Testungen pro 100.00 Einwohner nach Altersgruppe und Kalenderwoche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Abu Sin, Muna</cp:lastModifiedBy>
  <cp:revision>157</cp:revision>
  <dcterms:created xsi:type="dcterms:W3CDTF">2020-01-21T10:42:53Z</dcterms:created>
  <dcterms:modified xsi:type="dcterms:W3CDTF">2020-05-22T07:45:01Z</dcterms:modified>
</cp:coreProperties>
</file>