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90" r:id="rId3"/>
    <p:sldId id="291" r:id="rId4"/>
    <p:sldId id="256" r:id="rId5"/>
    <p:sldId id="259" r:id="rId6"/>
    <p:sldId id="258" r:id="rId7"/>
    <p:sldId id="286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>
        <p:scale>
          <a:sx n="60" d="100"/>
          <a:sy n="60" d="100"/>
        </p:scale>
        <p:origin x="-3102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letzten 7d der Vorwoche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newcases_movingaverage_above70000lastweek_new_2020_X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newcases_movingaverage_above7000below70000lastweek_freeyaxis_2020-X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newcases_movingaverage_1400-7000lastweek_ownyaxis_2020-X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27.05.2020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24329"/>
              </p:ext>
            </p:extLst>
          </p:nvPr>
        </p:nvGraphicFramePr>
        <p:xfrm>
          <a:off x="431540" y="1981865"/>
          <a:ext cx="8280920" cy="3275094"/>
        </p:xfrm>
        <a:graphic>
          <a:graphicData uri="http://schemas.openxmlformats.org/drawingml/2006/table">
            <a:tbl>
              <a:tblPr/>
              <a:tblGrid>
                <a:gridCol w="1404156"/>
                <a:gridCol w="936104"/>
                <a:gridCol w="1368152"/>
                <a:gridCol w="1368152"/>
                <a:gridCol w="648072"/>
                <a:gridCol w="1584176"/>
                <a:gridCol w="972108"/>
              </a:tblGrid>
              <a:tr h="36701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Fälle kumulativ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Zunahme in den letzten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 in %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Verdopplungszeit/Halbzeit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3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1.662.302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153.994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Brazil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374.898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119.530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Russia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353.427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62.749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India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144.950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44.622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123.979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29.046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73.997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27.938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71.105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19.472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Saudi </a:t>
                      </a:r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Arabia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74.795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17.450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137.724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15.232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6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United </a:t>
                      </a:r>
                      <a:r>
                        <a:rPr lang="de-DE" sz="16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Kingdom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262.547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14.838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6"/>
            <a:ext cx="2796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5.591.067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350.458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Verstorbene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26.05.2020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0" y="1592563"/>
            <a:ext cx="8706948" cy="36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25.05.2020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" y="1772816"/>
            <a:ext cx="9108522" cy="38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00472"/>
            <a:ext cx="4680520" cy="28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25144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6" y="4725144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981782" y="1163393"/>
            <a:ext cx="161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1.681.418 Fälle</a:t>
            </a:r>
          </a:p>
          <a:p>
            <a:r>
              <a:rPr lang="en-US" b="1" dirty="0" smtClean="0"/>
              <a:t>98.929 </a:t>
            </a:r>
            <a:r>
              <a:rPr lang="en-US" b="1" dirty="0" err="1" smtClean="0"/>
              <a:t>Verst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627784" y="1139074"/>
            <a:ext cx="142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391.222 Fälle</a:t>
            </a:r>
          </a:p>
          <a:p>
            <a:r>
              <a:rPr lang="en-US" b="1" dirty="0" smtClean="0"/>
              <a:t>24.512 </a:t>
            </a:r>
            <a:r>
              <a:rPr lang="en-US" b="1" dirty="0" err="1" smtClean="0"/>
              <a:t>Verst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9" y="965083"/>
            <a:ext cx="7955418" cy="55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1" y="1039641"/>
            <a:ext cx="7973403" cy="54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27.05.2020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7200"/>
            <a:ext cx="7835126" cy="546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Bildschirmpräsentation (4:3)</PresentationFormat>
  <Paragraphs>111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116</cp:revision>
  <dcterms:created xsi:type="dcterms:W3CDTF">2020-04-16T05:25:18Z</dcterms:created>
  <dcterms:modified xsi:type="dcterms:W3CDTF">2020-05-27T08:22:10Z</dcterms:modified>
</cp:coreProperties>
</file>