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76" r:id="rId4"/>
    <p:sldId id="280" r:id="rId5"/>
    <p:sldId id="281" r:id="rId6"/>
    <p:sldId id="275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27.05.2020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747132"/>
            <a:ext cx="7983538" cy="44352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Kalenderwoche </a:t>
            </a:r>
            <a:endParaRPr lang="de-DE" sz="24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Testungen an allen Testungen über die Zeit pro </a:t>
            </a:r>
            <a:r>
              <a:rPr lang="de-DE" dirty="0" smtClean="0"/>
              <a:t>Kalenderwoche </a:t>
            </a:r>
            <a:r>
              <a:rPr lang="de-DE" dirty="0"/>
              <a:t>- Bundesland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100.00 Einwohner nach Altersgruppe und Kalenderwoche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Laborbasierte Surveillance SARS-CoV-2 in ARS </vt:lpstr>
      <vt:lpstr>Testverzug bundesweit –  Anzahl Tage (Mittelwert) zwischen Entnahme und Testung über die Zeit</vt:lpstr>
      <vt:lpstr>Anzahl der positiven und negativen Testungen pro Kalenderwoche - bundesweit</vt:lpstr>
      <vt:lpstr>Anteil der positiven Testungen an allen Testungen über die Zeit pro Kalenderwoche </vt:lpstr>
      <vt:lpstr>Anzahl der positiven Testungen an allen Testungen über die Zeit pro Kalenderwoche - Bundesland</vt:lpstr>
      <vt:lpstr>Anzahl Testungen pro 100.00 Einwohner nach Altersgruppe und Kalenderwoche</vt:lpstr>
      <vt:lpstr>Anzahl positiver Testungen pro 100.00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158</cp:revision>
  <dcterms:created xsi:type="dcterms:W3CDTF">2020-01-21T10:42:53Z</dcterms:created>
  <dcterms:modified xsi:type="dcterms:W3CDTF">2020-05-26T15:57:18Z</dcterms:modified>
</cp:coreProperties>
</file>