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90" r:id="rId3"/>
    <p:sldId id="256" r:id="rId4"/>
    <p:sldId id="259" r:id="rId5"/>
    <p:sldId id="258" r:id="rId6"/>
    <p:sldId id="286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2" autoAdjust="0"/>
  </p:normalViewPr>
  <p:slideViewPr>
    <p:cSldViewPr>
      <p:cViewPr>
        <p:scale>
          <a:sx n="70" d="100"/>
          <a:sy n="70" d="100"/>
        </p:scale>
        <p:origin x="-281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letzten 7d der Vorwoche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75067"/>
              </p:ext>
            </p:extLst>
          </p:nvPr>
        </p:nvGraphicFramePr>
        <p:xfrm>
          <a:off x="719572" y="2276872"/>
          <a:ext cx="7704856" cy="3031254"/>
        </p:xfrm>
        <a:graphic>
          <a:graphicData uri="http://schemas.openxmlformats.org/drawingml/2006/table">
            <a:tbl>
              <a:tblPr/>
              <a:tblGrid>
                <a:gridCol w="1800199"/>
                <a:gridCol w="1080120"/>
                <a:gridCol w="1289835"/>
                <a:gridCol w="834402"/>
                <a:gridCol w="1627975"/>
                <a:gridCol w="1072325"/>
              </a:tblGrid>
              <a:tr h="3670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498.440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151.042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1.770.384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147.714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396.575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60.693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182.143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50.275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155.671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94.858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29.465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87.512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272.826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15.672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148.950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69.496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6.136.085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371.857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Verstorbene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" y="1916831"/>
            <a:ext cx="9027280" cy="40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31" y="908720"/>
            <a:ext cx="5691783" cy="39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78" y="4721829"/>
            <a:ext cx="2929037" cy="192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15" y="4706682"/>
            <a:ext cx="2942945" cy="19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3" y="982265"/>
            <a:ext cx="8280235" cy="57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2" y="985520"/>
            <a:ext cx="8217396" cy="56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2" y="907200"/>
            <a:ext cx="8270776" cy="581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93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Markus, Inessa</cp:lastModifiedBy>
  <cp:revision>122</cp:revision>
  <dcterms:created xsi:type="dcterms:W3CDTF">2020-04-16T05:25:18Z</dcterms:created>
  <dcterms:modified xsi:type="dcterms:W3CDTF">2020-06-02T08:20:12Z</dcterms:modified>
</cp:coreProperties>
</file>