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64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3C8C8-0F80-4FC5-BF20-2D7453E61002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70E187-295A-4C16-9D98-9377BB7AAE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85221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CD5A7-23C4-4E3D-928D-9F112DF4E638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81C10-1A75-41DA-878D-E50B8AD92C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935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CD5A7-23C4-4E3D-928D-9F112DF4E638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81C10-1A75-41DA-878D-E50B8AD92C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2579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CD5A7-23C4-4E3D-928D-9F112DF4E638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81C10-1A75-41DA-878D-E50B8AD92C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2999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CD5A7-23C4-4E3D-928D-9F112DF4E638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81C10-1A75-41DA-878D-E50B8AD92C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6331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CD5A7-23C4-4E3D-928D-9F112DF4E638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81C10-1A75-41DA-878D-E50B8AD92C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8806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CD5A7-23C4-4E3D-928D-9F112DF4E638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81C10-1A75-41DA-878D-E50B8AD92C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5377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CD5A7-23C4-4E3D-928D-9F112DF4E638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81C10-1A75-41DA-878D-E50B8AD92C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4357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CD5A7-23C4-4E3D-928D-9F112DF4E638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81C10-1A75-41DA-878D-E50B8AD92C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2967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CD5A7-23C4-4E3D-928D-9F112DF4E638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81C10-1A75-41DA-878D-E50B8AD92C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8500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CD5A7-23C4-4E3D-928D-9F112DF4E638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81C10-1A75-41DA-878D-E50B8AD92C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3510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CD5A7-23C4-4E3D-928D-9F112DF4E638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81C10-1A75-41DA-878D-E50B8AD92C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599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CD5A7-23C4-4E3D-928D-9F112DF4E638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81C10-1A75-41DA-878D-E50B8AD92C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9817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38145" y="86767"/>
            <a:ext cx="7772400" cy="1470025"/>
          </a:xfrm>
        </p:spPr>
        <p:txBody>
          <a:bodyPr>
            <a:normAutofit/>
          </a:bodyPr>
          <a:lstStyle/>
          <a:p>
            <a:r>
              <a:rPr lang="de-DE" sz="2400" dirty="0" err="1" smtClean="0"/>
              <a:t>Physical</a:t>
            </a:r>
            <a:r>
              <a:rPr lang="de-DE" sz="2400" dirty="0" smtClean="0"/>
              <a:t> </a:t>
            </a:r>
            <a:r>
              <a:rPr lang="de-DE" sz="2400" dirty="0" err="1" smtClean="0"/>
              <a:t>distancing</a:t>
            </a:r>
            <a:r>
              <a:rPr lang="de-DE" sz="2400" dirty="0" smtClean="0"/>
              <a:t>, </a:t>
            </a:r>
            <a:r>
              <a:rPr lang="de-DE" sz="2400" dirty="0" err="1" smtClean="0"/>
              <a:t>face</a:t>
            </a:r>
            <a:r>
              <a:rPr lang="de-DE" sz="2400" dirty="0" smtClean="0"/>
              <a:t> </a:t>
            </a:r>
            <a:r>
              <a:rPr lang="de-DE" sz="2400" dirty="0" err="1" smtClean="0"/>
              <a:t>masks</a:t>
            </a:r>
            <a:r>
              <a:rPr lang="de-DE" sz="2400" dirty="0" smtClean="0"/>
              <a:t>,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eye</a:t>
            </a:r>
            <a:r>
              <a:rPr lang="de-DE" sz="2400" dirty="0" smtClean="0"/>
              <a:t> </a:t>
            </a:r>
            <a:r>
              <a:rPr lang="de-DE" sz="2400" dirty="0" err="1" smtClean="0"/>
              <a:t>protection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prevent</a:t>
            </a:r>
            <a:r>
              <a:rPr lang="de-DE" sz="2400" dirty="0" smtClean="0"/>
              <a:t> </a:t>
            </a:r>
            <a:r>
              <a:rPr lang="de-DE" sz="2400" dirty="0" err="1" smtClean="0"/>
              <a:t>person</a:t>
            </a:r>
            <a:r>
              <a:rPr lang="de-DE" sz="2400" dirty="0" smtClean="0"/>
              <a:t>-</a:t>
            </a:r>
            <a:r>
              <a:rPr lang="de-DE" sz="2400" dirty="0" err="1" smtClean="0"/>
              <a:t>to</a:t>
            </a:r>
            <a:r>
              <a:rPr lang="de-DE" sz="2400" dirty="0" smtClean="0"/>
              <a:t>-person </a:t>
            </a:r>
            <a:r>
              <a:rPr lang="de-DE" sz="2400" dirty="0" err="1" smtClean="0"/>
              <a:t>transmission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SARS-CoV-2 </a:t>
            </a:r>
            <a:r>
              <a:rPr lang="de-DE" sz="2400" dirty="0" err="1" smtClean="0"/>
              <a:t>and</a:t>
            </a:r>
            <a:r>
              <a:rPr lang="de-DE" sz="2400" dirty="0" smtClean="0"/>
              <a:t> COVID-19: a </a:t>
            </a:r>
            <a:r>
              <a:rPr lang="de-DE" sz="2400" dirty="0" err="1" smtClean="0"/>
              <a:t>systematic</a:t>
            </a:r>
            <a:r>
              <a:rPr lang="de-DE" sz="2400" dirty="0" smtClean="0"/>
              <a:t> </a:t>
            </a:r>
            <a:r>
              <a:rPr lang="de-DE" sz="2400" dirty="0" err="1" smtClean="0"/>
              <a:t>review</a:t>
            </a:r>
            <a:r>
              <a:rPr lang="de-DE" sz="2400" dirty="0" smtClean="0"/>
              <a:t> (Chu et al., Lancet)</a:t>
            </a:r>
            <a:endParaRPr lang="de-DE" sz="2400" dirty="0"/>
          </a:p>
        </p:txBody>
      </p:sp>
      <p:sp>
        <p:nvSpPr>
          <p:cNvPr id="4" name="Textfeld 3"/>
          <p:cNvSpPr txBox="1"/>
          <p:nvPr/>
        </p:nvSpPr>
        <p:spPr>
          <a:xfrm>
            <a:off x="638145" y="1556792"/>
            <a:ext cx="806489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Systematische Literaturrecherche</a:t>
            </a:r>
            <a:r>
              <a:rPr lang="de-DE" dirty="0" smtClean="0"/>
              <a:t>: alle Sprachen, 2003- Mai 2020, SARS (55 </a:t>
            </a:r>
            <a:r>
              <a:rPr lang="de-DE" dirty="0" err="1" smtClean="0"/>
              <a:t>included</a:t>
            </a:r>
            <a:r>
              <a:rPr lang="de-DE" dirty="0" smtClean="0"/>
              <a:t>), MERS (25), SARS-CoV-2 (7); </a:t>
            </a:r>
          </a:p>
          <a:p>
            <a:r>
              <a:rPr lang="de-DE" dirty="0" smtClean="0"/>
              <a:t>Vorwiegend Studien im Gesundheitswesen, Maßnahmenbündel</a:t>
            </a:r>
          </a:p>
          <a:p>
            <a:endParaRPr lang="de-DE" dirty="0" smtClean="0"/>
          </a:p>
          <a:p>
            <a:r>
              <a:rPr lang="de-DE" b="1" dirty="0" smtClean="0"/>
              <a:t>Abstand</a:t>
            </a:r>
            <a:r>
              <a:rPr lang="de-DE" dirty="0" smtClean="0"/>
              <a:t> </a:t>
            </a:r>
            <a:r>
              <a:rPr lang="de-DE" dirty="0" smtClean="0">
                <a:sym typeface="Wingdings" panose="05000000000000000000" pitchFamily="2" charset="2"/>
              </a:rPr>
              <a:t>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FF0000"/>
                </a:solidFill>
              </a:rPr>
              <a:t>stützt bisherige Erkenntnisse</a:t>
            </a:r>
          </a:p>
          <a:p>
            <a:r>
              <a:rPr lang="de-DE" dirty="0" smtClean="0"/>
              <a:t> mindestens! 1m, besser </a:t>
            </a:r>
            <a:r>
              <a:rPr lang="de-DE" dirty="0" smtClean="0"/>
              <a:t>2m, Evidenz:  </a:t>
            </a:r>
            <a:r>
              <a:rPr lang="de-DE" u="sng" dirty="0" smtClean="0"/>
              <a:t>moderate</a:t>
            </a:r>
          </a:p>
          <a:p>
            <a:r>
              <a:rPr lang="de-DE" u="sng" dirty="0" smtClean="0"/>
              <a:t>Bisher außerhalb von AGMPs kein Nachweis von infektiösem SARS-CoV-2 in Raumluft</a:t>
            </a:r>
          </a:p>
          <a:p>
            <a:endParaRPr lang="de-DE" dirty="0"/>
          </a:p>
          <a:p>
            <a:r>
              <a:rPr lang="de-DE" b="1" dirty="0" smtClean="0"/>
              <a:t>Gesichtsmasken</a:t>
            </a:r>
            <a:r>
              <a:rPr lang="de-DE" dirty="0" smtClean="0"/>
              <a:t> </a:t>
            </a:r>
            <a:r>
              <a:rPr lang="de-DE" dirty="0">
                <a:sym typeface="Wingdings" panose="05000000000000000000" pitchFamily="2" charset="2"/>
              </a:rPr>
              <a:t>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FF0000"/>
                </a:solidFill>
              </a:rPr>
              <a:t>stützt bisherige Erkenntnisse</a:t>
            </a:r>
          </a:p>
          <a:p>
            <a:r>
              <a:rPr lang="de-DE" dirty="0" smtClean="0"/>
              <a:t>Atemschutz (N95) größerer protektiver Effekt als</a:t>
            </a:r>
          </a:p>
          <a:p>
            <a:r>
              <a:rPr lang="de-DE" dirty="0" err="1" smtClean="0"/>
              <a:t>Surgical</a:t>
            </a:r>
            <a:r>
              <a:rPr lang="de-DE" dirty="0" smtClean="0"/>
              <a:t> </a:t>
            </a:r>
            <a:r>
              <a:rPr lang="de-DE" dirty="0" err="1" smtClean="0"/>
              <a:t>masks</a:t>
            </a:r>
            <a:r>
              <a:rPr lang="de-DE" dirty="0" smtClean="0"/>
              <a:t> im Sinne medizinischer MNS oder</a:t>
            </a:r>
            <a:r>
              <a:rPr lang="de-DE" dirty="0"/>
              <a:t> </a:t>
            </a:r>
            <a:r>
              <a:rPr lang="de-DE" dirty="0" smtClean="0"/>
              <a:t>Cotton </a:t>
            </a:r>
            <a:r>
              <a:rPr lang="de-DE" dirty="0" err="1" smtClean="0"/>
              <a:t>masks</a:t>
            </a:r>
            <a:r>
              <a:rPr lang="de-DE" dirty="0" smtClean="0"/>
              <a:t> (mehrlagig)</a:t>
            </a:r>
          </a:p>
          <a:p>
            <a:r>
              <a:rPr lang="de-DE" dirty="0" smtClean="0"/>
              <a:t>N95 und MNS größerer Effekt als Cotton </a:t>
            </a:r>
            <a:r>
              <a:rPr lang="de-DE" dirty="0" err="1" smtClean="0"/>
              <a:t>masks</a:t>
            </a:r>
            <a:endParaRPr lang="de-DE" dirty="0" smtClean="0"/>
          </a:p>
          <a:p>
            <a:r>
              <a:rPr lang="de-DE" dirty="0" smtClean="0"/>
              <a:t>Maske vs. keine Maske</a:t>
            </a:r>
          </a:p>
          <a:p>
            <a:r>
              <a:rPr lang="de-DE" smtClean="0"/>
              <a:t> </a:t>
            </a:r>
            <a:endParaRPr lang="de-DE" dirty="0"/>
          </a:p>
          <a:p>
            <a:endParaRPr lang="de-DE" dirty="0"/>
          </a:p>
          <a:p>
            <a:r>
              <a:rPr lang="de-DE" b="1" dirty="0" smtClean="0"/>
              <a:t>Augenschutz</a:t>
            </a:r>
            <a:r>
              <a:rPr lang="de-DE" dirty="0" smtClean="0"/>
              <a:t>, </a:t>
            </a:r>
            <a:r>
              <a:rPr lang="de-DE" u="sng" dirty="0" smtClean="0"/>
              <a:t>nur in </a:t>
            </a:r>
            <a:r>
              <a:rPr lang="de-DE" u="sng" dirty="0" err="1" smtClean="0"/>
              <a:t>Health</a:t>
            </a:r>
            <a:r>
              <a:rPr lang="de-DE" u="sng" dirty="0" smtClean="0"/>
              <a:t> care </a:t>
            </a:r>
            <a:r>
              <a:rPr lang="de-DE" u="sng" dirty="0" err="1" smtClean="0"/>
              <a:t>settings</a:t>
            </a:r>
            <a:r>
              <a:rPr lang="de-DE" u="sng" dirty="0" smtClean="0"/>
              <a:t> als Teil der PSA </a:t>
            </a:r>
            <a:r>
              <a:rPr lang="de-DE" dirty="0" smtClean="0"/>
              <a:t>untersucht, dort leichter </a:t>
            </a:r>
            <a:r>
              <a:rPr lang="de-DE" i="1" dirty="0" smtClean="0"/>
              <a:t>zusätzlicher</a:t>
            </a:r>
            <a:r>
              <a:rPr lang="de-DE" dirty="0" smtClean="0"/>
              <a:t> protektiver Effekt</a:t>
            </a:r>
            <a:r>
              <a:rPr lang="de-DE" dirty="0"/>
              <a:t>, Evidenz: </a:t>
            </a:r>
            <a:r>
              <a:rPr lang="de-DE" dirty="0" err="1" smtClean="0"/>
              <a:t>low</a:t>
            </a:r>
            <a:r>
              <a:rPr lang="de-DE" dirty="0" smtClean="0"/>
              <a:t> 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 smtClean="0">
                <a:solidFill>
                  <a:srgbClr val="FF0000"/>
                </a:solidFill>
              </a:rPr>
              <a:t>stützt </a:t>
            </a:r>
            <a:r>
              <a:rPr lang="de-DE" dirty="0" smtClean="0">
                <a:solidFill>
                  <a:srgbClr val="FF0000"/>
                </a:solidFill>
              </a:rPr>
              <a:t>auch bisherige </a:t>
            </a:r>
            <a:r>
              <a:rPr lang="de-DE" dirty="0" smtClean="0">
                <a:solidFill>
                  <a:srgbClr val="FF0000"/>
                </a:solidFill>
              </a:rPr>
              <a:t>Erkenntnisse!</a:t>
            </a:r>
            <a:endParaRPr lang="de-DE" dirty="0" smtClean="0">
              <a:solidFill>
                <a:srgbClr val="FF0000"/>
              </a:solidFill>
            </a:endParaRPr>
          </a:p>
          <a:p>
            <a:endParaRPr lang="de-DE" dirty="0" smtClean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71025492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151</Words>
  <Application>Microsoft Office PowerPoint</Application>
  <PresentationFormat>Bildschirmpräsentation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Physical distancing, face masks, and eye protection to prevent person-to-person transmission of SARS-CoV-2 and COVID-19: a systematic review (Chu et al., Lancet)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distancing, face masks, and eye protection to prevent person-to-person transmission of SARS-CoV-2 and COVID-19: a systematic review (Chu et al., Lancet)</dc:title>
  <dc:creator>Brunke, Melanie</dc:creator>
  <cp:lastModifiedBy>Brunke, Melanie</cp:lastModifiedBy>
  <cp:revision>6</cp:revision>
  <cp:lastPrinted>2020-06-04T08:03:17Z</cp:lastPrinted>
  <dcterms:created xsi:type="dcterms:W3CDTF">2020-06-04T05:09:21Z</dcterms:created>
  <dcterms:modified xsi:type="dcterms:W3CDTF">2020-06-05T07:11:27Z</dcterms:modified>
</cp:coreProperties>
</file>