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8" r:id="rId2"/>
    <p:sldId id="290" r:id="rId3"/>
    <p:sldId id="256" r:id="rId4"/>
    <p:sldId id="259" r:id="rId5"/>
    <p:sldId id="258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272" autoAdjust="0"/>
  </p:normalViewPr>
  <p:slideViewPr>
    <p:cSldViewPr>
      <p:cViewPr varScale="1">
        <p:scale>
          <a:sx n="120" d="100"/>
          <a:sy n="12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Trend: Anzahl</a:t>
            </a:r>
            <a:r>
              <a:rPr lang="de-DE" baseline="0" dirty="0" smtClean="0"/>
              <a:t> </a:t>
            </a:r>
            <a:r>
              <a:rPr lang="de-DE" dirty="0" smtClean="0"/>
              <a:t>neue Fälle der letzten 7d im</a:t>
            </a:r>
            <a:r>
              <a:rPr lang="de-DE" baseline="0" dirty="0" smtClean="0"/>
              <a:t> Vergleich zur Anzahl neuer Fälle der Vorwoche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daily_7dmovingaverage_above70000</a:t>
            </a:r>
          </a:p>
          <a:p>
            <a:r>
              <a:rPr lang="de-DE" dirty="0" smtClean="0"/>
              <a:t>Seit 6.6.20 wird nach Anordnung des Präsidenten </a:t>
            </a:r>
            <a:r>
              <a:rPr lang="de-DE" dirty="0" err="1" smtClean="0"/>
              <a:t>Jair</a:t>
            </a:r>
            <a:r>
              <a:rPr lang="de-DE" dirty="0" smtClean="0"/>
              <a:t> </a:t>
            </a:r>
            <a:r>
              <a:rPr lang="de-DE" dirty="0" err="1" smtClean="0"/>
              <a:t>Bolsonaro</a:t>
            </a:r>
            <a:r>
              <a:rPr lang="de-DE" dirty="0" smtClean="0"/>
              <a:t> auf der offiziellen Webseite des </a:t>
            </a:r>
            <a:r>
              <a:rPr lang="de-DE" dirty="0" err="1" smtClean="0"/>
              <a:t>MoH</a:t>
            </a:r>
            <a:r>
              <a:rPr lang="de-DE" dirty="0" smtClean="0"/>
              <a:t> keine kumulative Zahl der Fälle sowie Todesfälle mehr berichtet, nur noch tägliche Zahlen nach Region</a:t>
            </a:r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daily_7dmovingaverage_above7000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970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daily_7dmovingaverage_above700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3739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801915"/>
              </p:ext>
            </p:extLst>
          </p:nvPr>
        </p:nvGraphicFramePr>
        <p:xfrm>
          <a:off x="719572" y="2276872"/>
          <a:ext cx="7704856" cy="3031254"/>
        </p:xfrm>
        <a:graphic>
          <a:graphicData uri="http://schemas.openxmlformats.org/drawingml/2006/table">
            <a:tbl>
              <a:tblPr/>
              <a:tblGrid>
                <a:gridCol w="1800199"/>
                <a:gridCol w="1080120"/>
                <a:gridCol w="1289835"/>
                <a:gridCol w="834402"/>
                <a:gridCol w="1627975"/>
                <a:gridCol w="1072325"/>
              </a:tblGrid>
              <a:tr h="36701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Fälle kumulativ</a:t>
                      </a:r>
                      <a:endParaRPr lang="de-DE" sz="16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Neue Fälle in den </a:t>
                      </a:r>
                      <a:r>
                        <a:rPr lang="de-DE" sz="16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letzten </a:t>
                      </a:r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7d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Verdopplungszeit/Halbzeit 7d</a:t>
                      </a:r>
                      <a:endParaRPr lang="de-DE" sz="16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Trend</a:t>
                      </a:r>
                      <a:endParaRPr lang="de-DE" sz="16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3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691.758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18.912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1.961.185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18.822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-1351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~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266.598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9.987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Russische Föderation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476.658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8.985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~</a:t>
                      </a:r>
                      <a:endParaRPr lang="de-DE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Chile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138.846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4.696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Pakistan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108.317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4.646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Saudi Arabien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105.283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3.369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Peru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199.696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3.181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▼</a:t>
                      </a:r>
                      <a:endParaRPr lang="de-DE" sz="1600" b="0" i="0" u="none" strike="noStrike" dirty="0" smtClean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Mexiko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120.102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2.999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4639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Bangladesch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68.504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2.735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3182799" y="1052736"/>
            <a:ext cx="31407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66092"/>
                </a:solidFill>
              </a:rPr>
              <a:t>7.069.278 </a:t>
            </a:r>
            <a:r>
              <a:rPr lang="en-US" sz="2400" dirty="0">
                <a:solidFill>
                  <a:srgbClr val="366092"/>
                </a:solidFill>
                <a:latin typeface="Calibri"/>
              </a:rPr>
              <a:t>Fälle</a:t>
            </a:r>
          </a:p>
          <a:p>
            <a:r>
              <a:rPr lang="en-US" sz="2400" dirty="0">
                <a:solidFill>
                  <a:srgbClr val="366092"/>
                </a:solidFill>
                <a:latin typeface="Calibri"/>
              </a:rPr>
              <a:t>    </a:t>
            </a:r>
            <a:r>
              <a:rPr lang="en-US" sz="2400" dirty="0">
                <a:solidFill>
                  <a:srgbClr val="366092"/>
                </a:solidFill>
              </a:rPr>
              <a:t>405.587 </a:t>
            </a:r>
            <a:r>
              <a:rPr lang="en-US" sz="2400" dirty="0" err="1" smtClean="0">
                <a:solidFill>
                  <a:srgbClr val="366092"/>
                </a:solidFill>
                <a:latin typeface="Calibri"/>
              </a:rPr>
              <a:t>Verstorbene</a:t>
            </a:r>
            <a:endParaRPr lang="en-US" sz="2400" dirty="0">
              <a:solidFill>
                <a:srgbClr val="366092"/>
              </a:solidFill>
              <a:latin typeface="Calibri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09.06.2020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794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09.06.2020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2" y="2055362"/>
            <a:ext cx="8982236" cy="371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159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über 70.000 neuen COVID-19 Fällen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09.06.2020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72" y="1030597"/>
            <a:ext cx="7704856" cy="5308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6841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4"/>
            <a:ext cx="8208912" cy="5635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56984" cy="35394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7.000 – 70.000 neuen COVID-19 Fällen in den letzten 7 Tagen</a:t>
            </a:r>
            <a:endParaRPr kumimoji="0" lang="de-DE" sz="23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09.06.2020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600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86" y="1052736"/>
            <a:ext cx="8290429" cy="565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el 4"/>
          <p:cNvSpPr txBox="1">
            <a:spLocks/>
          </p:cNvSpPr>
          <p:nvPr/>
        </p:nvSpPr>
        <p:spPr>
          <a:xfrm>
            <a:off x="147010" y="332656"/>
            <a:ext cx="8849980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700-7.000 neuen COVID-19 Fällen in den letzten 7 Tagen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ScalaSansPro-Bold" pitchFamily="50" charset="0"/>
              <a:ea typeface="+mj-ea"/>
              <a:cs typeface="+mj-cs"/>
            </a:endParaRPr>
          </a:p>
        </p:txBody>
      </p:sp>
      <p:cxnSp>
        <p:nvCxnSpPr>
          <p:cNvPr id="11" name="Gerade Verbindung 10"/>
          <p:cNvCxnSpPr/>
          <p:nvPr/>
        </p:nvCxnSpPr>
        <p:spPr>
          <a:xfrm>
            <a:off x="0" y="90720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12" name="Textfeld 11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09.06.2020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3563888" y="3429000"/>
            <a:ext cx="100811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7668344" y="1052736"/>
            <a:ext cx="100811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2555776" y="2613329"/>
            <a:ext cx="100811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4644008" y="5013176"/>
            <a:ext cx="100811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1547664" y="4221088"/>
            <a:ext cx="100811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0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Microsoft Office PowerPoint</Application>
  <PresentationFormat>Bildschirmpräsentation (4:3)</PresentationFormat>
  <Paragraphs>88</Paragraphs>
  <Slides>5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Karo, Basel</cp:lastModifiedBy>
  <cp:revision>135</cp:revision>
  <dcterms:created xsi:type="dcterms:W3CDTF">2020-04-16T05:25:18Z</dcterms:created>
  <dcterms:modified xsi:type="dcterms:W3CDTF">2020-06-10T08:17:57Z</dcterms:modified>
</cp:coreProperties>
</file>