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0" r:id="rId3"/>
    <p:sldId id="276" r:id="rId4"/>
    <p:sldId id="283" r:id="rId5"/>
    <p:sldId id="280" r:id="rId6"/>
    <p:sldId id="281" r:id="rId7"/>
    <p:sldId id="275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9" autoAdjust="0"/>
  </p:normalViewPr>
  <p:slideViewPr>
    <p:cSldViewPr>
      <p:cViewPr>
        <p:scale>
          <a:sx n="80" d="100"/>
          <a:sy n="80" d="100"/>
        </p:scale>
        <p:origin x="-870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</a:t>
            </a:r>
            <a:r>
              <a:rPr lang="de-DE" dirty="0" err="1" smtClean="0"/>
              <a:t>Surveillance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SARS-CoV-2 in ARS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mtClean="0"/>
              <a:t>10.06.2020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bundesweit – </a:t>
            </a:r>
            <a:br>
              <a:rPr lang="de-DE" dirty="0" smtClean="0"/>
            </a:br>
            <a:r>
              <a:rPr lang="de-DE" dirty="0" smtClean="0"/>
              <a:t>Anzahl Tage (Mittelwert) zwischen Entnahme und Testung über die Zeit</a:t>
            </a:r>
            <a:endParaRPr lang="de-DE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0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positiven und negativen Testungen pro Kalenderwoche - bundesweit</a:t>
            </a:r>
            <a:endParaRPr lang="de-DE" dirty="0"/>
          </a:p>
        </p:txBody>
      </p:sp>
      <p:pic>
        <p:nvPicPr>
          <p:cNvPr id="7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747132"/>
            <a:ext cx="7983538" cy="443529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6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Tag - </a:t>
            </a:r>
            <a:r>
              <a:rPr lang="de-DE" dirty="0"/>
              <a:t>bundesweit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0" y="1711325"/>
            <a:ext cx="7659858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der positiven Testungen an allen Testungen über die </a:t>
            </a:r>
            <a:r>
              <a:rPr lang="de-DE" sz="2400" dirty="0" smtClean="0"/>
              <a:t>Zeit pro Kalenderwoche </a:t>
            </a:r>
            <a:endParaRPr lang="de-DE" sz="2400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</a:t>
            </a:r>
            <a:r>
              <a:rPr lang="de-DE" dirty="0"/>
              <a:t>positiven Testungen </a:t>
            </a:r>
            <a:r>
              <a:rPr lang="de-DE" dirty="0" smtClean="0"/>
              <a:t>über </a:t>
            </a:r>
            <a:r>
              <a:rPr lang="de-DE" dirty="0"/>
              <a:t>die Zeit pro </a:t>
            </a:r>
            <a:r>
              <a:rPr lang="de-DE" dirty="0" smtClean="0"/>
              <a:t>Kalenderwoche </a:t>
            </a:r>
            <a:r>
              <a:rPr lang="de-DE" dirty="0"/>
              <a:t>- Bundesland</a:t>
            </a:r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91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pic>
        <p:nvPicPr>
          <p:cNvPr id="7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98369" y="1711325"/>
            <a:ext cx="7301199" cy="450691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positiv getesteter Personen nach Altersgruppe und Kalenderwoche</a:t>
            </a:r>
            <a:endParaRPr lang="de-DE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45641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57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Bildschirmpräsentation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Laborbasierte Surveillance SARS-CoV-2 in ARS </vt:lpstr>
      <vt:lpstr>Testverzug bundesweit –  Anzahl Tage (Mittelwert) zwischen Entnahme und Testung über die Zeit</vt:lpstr>
      <vt:lpstr>Anzahl der positiven und negativen Testungen pro Kalenderwoche - bundesweit</vt:lpstr>
      <vt:lpstr>Anzahl der positiven und negativen Testungen pro Tag - bundesweit</vt:lpstr>
      <vt:lpstr>Anteil der positiven Testungen an allen Testungen über die Zeit pro Kalenderwoche </vt:lpstr>
      <vt:lpstr>Anteil der positiven Testungen über die Zeit pro Kalenderwoche - Bundesland</vt:lpstr>
      <vt:lpstr>Anzahl Testungen pro 100.00 Einwohner nach Altersgruppe und Kalenderwoche</vt:lpstr>
      <vt:lpstr>Anteil positiv getesteter Personen nach Altersgruppe und Kalenderwoche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Rexroth, Ute</cp:lastModifiedBy>
  <cp:revision>162</cp:revision>
  <dcterms:created xsi:type="dcterms:W3CDTF">2020-01-21T10:42:53Z</dcterms:created>
  <dcterms:modified xsi:type="dcterms:W3CDTF">2020-06-12T10:47:38Z</dcterms:modified>
</cp:coreProperties>
</file>