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6C3DB-010D-45CA-9BCC-A5A12D543347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1F643-B18D-416D-8540-568D6B87E3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64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57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0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2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32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80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59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36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9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79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77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87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C22F-ACC2-4856-908D-25A5BF13F7DC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2529-E622-4F2F-9C06-80280EF5A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79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distancing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on COVID-19 </a:t>
            </a:r>
            <a:r>
              <a:rPr lang="de-DE" dirty="0" err="1" smtClean="0"/>
              <a:t>activity</a:t>
            </a:r>
            <a:r>
              <a:rPr lang="de-DE" dirty="0" smtClean="0"/>
              <a:t> in England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99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Secondary</a:t>
            </a:r>
            <a:r>
              <a:rPr lang="de-DE" dirty="0" smtClean="0"/>
              <a:t> Care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14" y="1600200"/>
            <a:ext cx="64991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03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 </a:t>
            </a:r>
            <a:r>
              <a:rPr lang="de-DE" dirty="0" err="1" smtClean="0"/>
              <a:t>cause</a:t>
            </a:r>
            <a:r>
              <a:rPr lang="de-DE" dirty="0" smtClean="0"/>
              <a:t> </a:t>
            </a:r>
            <a:r>
              <a:rPr lang="de-DE" dirty="0" err="1" smtClean="0"/>
              <a:t>mortality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864940"/>
            <a:ext cx="91344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19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678649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93096"/>
            <a:ext cx="6768752" cy="25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40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Clear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in </a:t>
            </a:r>
            <a:r>
              <a:rPr lang="de-DE" dirty="0" err="1" smtClean="0"/>
              <a:t>surveillance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r>
              <a:rPr lang="de-DE" dirty="0" smtClean="0"/>
              <a:t>Delay in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intervals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outcome</a:t>
            </a:r>
            <a:endParaRPr lang="de-DE" dirty="0" smtClean="0"/>
          </a:p>
          <a:p>
            <a:r>
              <a:rPr lang="de-DE" dirty="0" err="1" smtClean="0"/>
              <a:t>Voluntary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ahead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mandatory</a:t>
            </a:r>
            <a:endParaRPr lang="de-DE" dirty="0" smtClean="0"/>
          </a:p>
          <a:p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surveillance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adapted</a:t>
            </a:r>
            <a:r>
              <a:rPr lang="de-DE" dirty="0" smtClean="0"/>
              <a:t> – but also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interpret</a:t>
            </a:r>
            <a:endParaRPr lang="de-DE" dirty="0" smtClean="0"/>
          </a:p>
          <a:p>
            <a:r>
              <a:rPr lang="de-DE" dirty="0" smtClean="0"/>
              <a:t>Community </a:t>
            </a:r>
            <a:r>
              <a:rPr lang="de-DE" dirty="0" err="1" smtClean="0"/>
              <a:t>surveillance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indicator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 smtClean="0"/>
          </a:p>
          <a:p>
            <a:r>
              <a:rPr lang="de-DE" dirty="0" smtClean="0"/>
              <a:t>Next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case-based</a:t>
            </a:r>
            <a:r>
              <a:rPr lang="de-DE" dirty="0" smtClean="0"/>
              <a:t> </a:t>
            </a:r>
            <a:r>
              <a:rPr lang="de-DE" dirty="0" err="1" smtClean="0"/>
              <a:t>surveillance</a:t>
            </a:r>
            <a:r>
              <a:rPr lang="de-DE" dirty="0" smtClean="0"/>
              <a:t>, </a:t>
            </a:r>
            <a:r>
              <a:rPr lang="de-DE" dirty="0" err="1"/>
              <a:t>s</a:t>
            </a:r>
            <a:r>
              <a:rPr lang="de-DE" dirty="0" err="1" smtClean="0"/>
              <a:t>yndromic</a:t>
            </a:r>
            <a:r>
              <a:rPr lang="de-DE" dirty="0" smtClean="0"/>
              <a:t> </a:t>
            </a:r>
            <a:r>
              <a:rPr lang="de-DE" dirty="0" err="1" smtClean="0"/>
              <a:t>surveillance</a:t>
            </a:r>
            <a:r>
              <a:rPr lang="de-DE" dirty="0" smtClean="0"/>
              <a:t> </a:t>
            </a:r>
            <a:r>
              <a:rPr lang="de-DE" dirty="0" err="1" smtClean="0"/>
              <a:t>population</a:t>
            </a:r>
            <a:r>
              <a:rPr lang="de-DE" dirty="0" smtClean="0"/>
              <a:t> </a:t>
            </a:r>
            <a:r>
              <a:rPr lang="de-DE" dirty="0" err="1" smtClean="0"/>
              <a:t>surveys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 (</a:t>
            </a:r>
            <a:r>
              <a:rPr lang="de-DE" dirty="0" err="1" smtClean="0"/>
              <a:t>consistent</a:t>
            </a:r>
            <a:r>
              <a:rPr lang="de-DE" dirty="0" smtClean="0"/>
              <a:t>, </a:t>
            </a:r>
            <a:r>
              <a:rPr lang="de-DE" dirty="0" err="1" smtClean="0"/>
              <a:t>uninterrupted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35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-3672" b="13393"/>
          <a:stretch/>
        </p:blipFill>
        <p:spPr bwMode="auto">
          <a:xfrm>
            <a:off x="1536193" y="841106"/>
            <a:ext cx="7541971" cy="358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00346" y="7481171"/>
            <a:ext cx="1860421" cy="195751"/>
          </a:xfrm>
        </p:spPr>
        <p:txBody>
          <a:bodyPr/>
          <a:lstStyle/>
          <a:p>
            <a:fld id="{2C771802-77A8-4276-ACB3-9F05AD61EAFF}" type="datetime1">
              <a:rPr lang="de-DE" smtClean="0"/>
              <a:t>15.06.2020</a:t>
            </a:fld>
            <a:endParaRPr lang="de-DE" dirty="0"/>
          </a:p>
        </p:txBody>
      </p:sp>
      <p:sp>
        <p:nvSpPr>
          <p:cNvPr id="7" name="Pfeil nach unten 6"/>
          <p:cNvSpPr/>
          <p:nvPr/>
        </p:nvSpPr>
        <p:spPr>
          <a:xfrm rot="16200000">
            <a:off x="4445433" y="-349074"/>
            <a:ext cx="146465" cy="884172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87997" y="5361980"/>
            <a:ext cx="111107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</a:rPr>
              <a:t>27.01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de-DE" sz="1050" b="1" dirty="0" smtClean="0">
                <a:solidFill>
                  <a:srgbClr val="FF0000"/>
                </a:solidFill>
              </a:rPr>
              <a:t>First </a:t>
            </a:r>
            <a:r>
              <a:rPr lang="de-DE" sz="1050" b="1" dirty="0" err="1" smtClean="0">
                <a:solidFill>
                  <a:srgbClr val="FF0000"/>
                </a:solidFill>
              </a:rPr>
              <a:t>case</a:t>
            </a:r>
            <a:r>
              <a:rPr lang="de-DE" sz="1050" b="1" dirty="0" smtClean="0">
                <a:solidFill>
                  <a:srgbClr val="FF0000"/>
                </a:solidFill>
              </a:rPr>
              <a:t> in Germany, 14 </a:t>
            </a:r>
            <a:r>
              <a:rPr lang="de-DE" sz="1050" b="1" dirty="0" err="1" smtClean="0">
                <a:solidFill>
                  <a:srgbClr val="FF0000"/>
                </a:solidFill>
              </a:rPr>
              <a:t>secondary</a:t>
            </a:r>
            <a:r>
              <a:rPr lang="de-DE" sz="1050" b="1" dirty="0" smtClean="0">
                <a:solidFill>
                  <a:srgbClr val="FF0000"/>
                </a:solidFill>
              </a:rPr>
              <a:t> </a:t>
            </a:r>
            <a:r>
              <a:rPr lang="de-DE" sz="1050" b="1" dirty="0" err="1" smtClean="0">
                <a:solidFill>
                  <a:srgbClr val="FF0000"/>
                </a:solidFill>
              </a:rPr>
              <a:t>cases</a:t>
            </a:r>
            <a:endParaRPr lang="de-DE" sz="1050" b="1" dirty="0">
              <a:solidFill>
                <a:srgbClr val="FF0000"/>
              </a:solidFill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1703347" y="3306248"/>
            <a:ext cx="11492" cy="621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901066" y="2644815"/>
            <a:ext cx="163242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</a:rPr>
              <a:t>30.01.</a:t>
            </a:r>
          </a:p>
          <a:p>
            <a:pPr algn="ctr"/>
            <a:r>
              <a:rPr lang="de-DE" sz="1050" b="1" dirty="0"/>
              <a:t>WHO </a:t>
            </a:r>
            <a:r>
              <a:rPr lang="de-DE" sz="1050" b="1" dirty="0" err="1" smtClean="0"/>
              <a:t>declars</a:t>
            </a:r>
            <a:r>
              <a:rPr lang="de-DE" sz="1050" b="1" dirty="0" smtClean="0"/>
              <a:t> PHEIC</a:t>
            </a:r>
            <a:endParaRPr lang="de-DE" sz="1050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-10862" y="4516910"/>
            <a:ext cx="1117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</a:rPr>
              <a:t>31.12.</a:t>
            </a:r>
          </a:p>
          <a:p>
            <a:r>
              <a:rPr lang="de-DE" sz="1000" b="1" dirty="0" smtClean="0"/>
              <a:t>Cluster </a:t>
            </a:r>
            <a:r>
              <a:rPr lang="de-DE" sz="1000" b="1" dirty="0" err="1" smtClean="0"/>
              <a:t>of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pneumonia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reported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from</a:t>
            </a:r>
            <a:r>
              <a:rPr lang="de-DE" sz="1000" b="1" dirty="0" smtClean="0"/>
              <a:t> Wuhan, China</a:t>
            </a:r>
            <a:endParaRPr lang="de-DE" sz="1000" b="1" dirty="0"/>
          </a:p>
        </p:txBody>
      </p:sp>
      <p:sp>
        <p:nvSpPr>
          <p:cNvPr id="64" name="Textfeld 63"/>
          <p:cNvSpPr txBox="1"/>
          <p:nvPr/>
        </p:nvSpPr>
        <p:spPr>
          <a:xfrm>
            <a:off x="2774555" y="2429372"/>
            <a:ext cx="1529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</a:rPr>
              <a:t>27.02. 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r>
              <a:rPr lang="de-DE" sz="1050" b="1" dirty="0" smtClean="0">
                <a:solidFill>
                  <a:srgbClr val="FF0000"/>
                </a:solidFill>
              </a:rPr>
              <a:t>Start </a:t>
            </a:r>
            <a:r>
              <a:rPr lang="de-DE" sz="1050" b="1" dirty="0" err="1" smtClean="0">
                <a:solidFill>
                  <a:srgbClr val="FF0000"/>
                </a:solidFill>
              </a:rPr>
              <a:t>of</a:t>
            </a:r>
            <a:r>
              <a:rPr lang="de-DE" sz="1050" b="1" dirty="0" smtClean="0">
                <a:solidFill>
                  <a:srgbClr val="FF0000"/>
                </a:solidFill>
              </a:rPr>
              <a:t> </a:t>
            </a:r>
            <a:r>
              <a:rPr lang="de-DE" sz="1050" b="1" dirty="0" err="1" smtClean="0">
                <a:solidFill>
                  <a:srgbClr val="FF0000"/>
                </a:solidFill>
              </a:rPr>
              <a:t>wave</a:t>
            </a:r>
            <a:r>
              <a:rPr lang="de-DE" sz="1050" b="1" dirty="0" smtClean="0">
                <a:solidFill>
                  <a:srgbClr val="FF0000"/>
                </a:solidFill>
              </a:rPr>
              <a:t> in Germany</a:t>
            </a:r>
            <a:endParaRPr lang="de-DE" sz="1050" b="1" dirty="0" smtClean="0"/>
          </a:p>
        </p:txBody>
      </p:sp>
      <p:cxnSp>
        <p:nvCxnSpPr>
          <p:cNvPr id="65" name="Gerade Verbindung mit Pfeil 64"/>
          <p:cNvCxnSpPr/>
          <p:nvPr/>
        </p:nvCxnSpPr>
        <p:spPr>
          <a:xfrm flipV="1">
            <a:off x="3944526" y="4355088"/>
            <a:ext cx="1" cy="756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2904047" y="5263721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de-DE" sz="1000" b="1" dirty="0" smtClean="0">
                <a:solidFill>
                  <a:schemeClr val="accent1">
                    <a:lumMod val="75000"/>
                  </a:schemeClr>
                </a:solidFill>
              </a:rPr>
              <a:t>3.03.</a:t>
            </a:r>
          </a:p>
          <a:p>
            <a:pPr algn="ctr"/>
            <a:r>
              <a:rPr lang="de-DE" sz="1000" b="1" dirty="0" err="1" smtClean="0"/>
              <a:t>Cancelling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of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mass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gatherings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Closing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of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schools</a:t>
            </a:r>
            <a:r>
              <a:rPr lang="de-DE" sz="1000" b="1" dirty="0" smtClean="0"/>
              <a:t> and </a:t>
            </a:r>
            <a:r>
              <a:rPr lang="de-DE" sz="1000" b="1" dirty="0" err="1" smtClean="0"/>
              <a:t>kindergardens</a:t>
            </a:r>
            <a:endParaRPr lang="de-DE" sz="1000" dirty="0"/>
          </a:p>
        </p:txBody>
      </p:sp>
      <p:sp>
        <p:nvSpPr>
          <p:cNvPr id="69" name="Textfeld 68"/>
          <p:cNvSpPr txBox="1"/>
          <p:nvPr/>
        </p:nvSpPr>
        <p:spPr>
          <a:xfrm>
            <a:off x="3805729" y="316933"/>
            <a:ext cx="151365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</a:rPr>
              <a:t>23.03.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1050" b="1" dirty="0" smtClean="0"/>
              <a:t>General </a:t>
            </a:r>
            <a:r>
              <a:rPr lang="de-DE" sz="1050" b="1" dirty="0" err="1" smtClean="0"/>
              <a:t>contact</a:t>
            </a:r>
            <a:r>
              <a:rPr lang="de-DE" sz="1050" b="1" dirty="0" smtClean="0"/>
              <a:t> </a:t>
            </a:r>
            <a:r>
              <a:rPr lang="de-DE" sz="1050" b="1" dirty="0" err="1" smtClean="0"/>
              <a:t>ban</a:t>
            </a:r>
            <a:endParaRPr lang="de-DE" sz="1050" dirty="0"/>
          </a:p>
        </p:txBody>
      </p:sp>
      <p:cxnSp>
        <p:nvCxnSpPr>
          <p:cNvPr id="70" name="Gerade Verbindung mit Pfeil 69"/>
          <p:cNvCxnSpPr/>
          <p:nvPr/>
        </p:nvCxnSpPr>
        <p:spPr>
          <a:xfrm>
            <a:off x="4577160" y="915564"/>
            <a:ext cx="0" cy="49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258876" y="4135529"/>
            <a:ext cx="0" cy="349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6175582" y="1808563"/>
            <a:ext cx="5746" cy="108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557615" y="1035748"/>
            <a:ext cx="15136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</a:rPr>
              <a:t>20.04.</a:t>
            </a:r>
          </a:p>
          <a:p>
            <a:r>
              <a:rPr lang="de-DE" sz="1050" b="1" dirty="0" smtClean="0"/>
              <a:t>First </a:t>
            </a:r>
            <a:r>
              <a:rPr lang="de-DE" sz="1050" b="1" dirty="0" err="1" smtClean="0"/>
              <a:t>relaxation</a:t>
            </a:r>
            <a:r>
              <a:rPr lang="de-DE" sz="1050" b="1" dirty="0" smtClean="0"/>
              <a:t> </a:t>
            </a:r>
            <a:r>
              <a:rPr lang="de-DE" sz="1050" b="1" dirty="0" err="1" smtClean="0"/>
              <a:t>of</a:t>
            </a:r>
            <a:r>
              <a:rPr lang="de-DE" sz="1050" b="1" dirty="0" smtClean="0"/>
              <a:t> </a:t>
            </a:r>
            <a:r>
              <a:rPr lang="de-DE" sz="1050" b="1" dirty="0" err="1" smtClean="0"/>
              <a:t>measures</a:t>
            </a:r>
            <a:endParaRPr lang="de-DE" sz="105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80156"/>
            <a:ext cx="7983646" cy="3747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Timeline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in Germany</a:t>
            </a:r>
            <a:endParaRPr lang="de-DE" dirty="0"/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3785946" y="1600691"/>
            <a:ext cx="19783" cy="19639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2791884" y="800472"/>
            <a:ext cx="15136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</a:rPr>
              <a:t>09.03.</a:t>
            </a:r>
          </a:p>
          <a:p>
            <a:pPr algn="ctr"/>
            <a:r>
              <a:rPr lang="de-DE" sz="1050" b="1" dirty="0" smtClean="0">
                <a:solidFill>
                  <a:srgbClr val="FF0000"/>
                </a:solidFill>
              </a:rPr>
              <a:t>First COVID-19 </a:t>
            </a:r>
            <a:r>
              <a:rPr lang="de-DE" sz="1050" b="1" dirty="0" err="1" smtClean="0">
                <a:solidFill>
                  <a:srgbClr val="FF0000"/>
                </a:solidFill>
              </a:rPr>
              <a:t>death</a:t>
            </a:r>
            <a:r>
              <a:rPr lang="de-DE" sz="105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1050" b="1" dirty="0" smtClean="0">
                <a:solidFill>
                  <a:srgbClr val="FF0000"/>
                </a:solidFill>
              </a:rPr>
              <a:t>in Germany</a:t>
            </a:r>
            <a:endParaRPr lang="de-DE" sz="1050" dirty="0">
              <a:solidFill>
                <a:srgbClr val="FF0000"/>
              </a:solidFill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>
            <a:off x="3199530" y="3229591"/>
            <a:ext cx="0" cy="670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V="1">
            <a:off x="1448895" y="4470506"/>
            <a:ext cx="0" cy="863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2699792" y="6556711"/>
            <a:ext cx="3475790" cy="259596"/>
          </a:xfrm>
        </p:spPr>
        <p:txBody>
          <a:bodyPr/>
          <a:lstStyle/>
          <a:p>
            <a:r>
              <a:rPr lang="en-US" dirty="0" smtClean="0"/>
              <a:t>Germany COVID-19 preparedness and response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3328416" y="1512465"/>
            <a:ext cx="5539225" cy="2447568"/>
            <a:chOff x="3328416" y="1134349"/>
            <a:chExt cx="5539225" cy="1835676"/>
          </a:xfrm>
        </p:grpSpPr>
        <p:sp>
          <p:nvSpPr>
            <p:cNvPr id="8" name="Freihandform 7"/>
            <p:cNvSpPr/>
            <p:nvPr/>
          </p:nvSpPr>
          <p:spPr>
            <a:xfrm>
              <a:off x="3328416" y="1134349"/>
              <a:ext cx="5413248" cy="1835676"/>
            </a:xfrm>
            <a:custGeom>
              <a:avLst/>
              <a:gdLst>
                <a:gd name="connsiteX0" fmla="*/ 0 w 5413248"/>
                <a:gd name="connsiteY0" fmla="*/ 1463040 h 1463040"/>
                <a:gd name="connsiteX1" fmla="*/ 117043 w 5413248"/>
                <a:gd name="connsiteY1" fmla="*/ 1455724 h 1463040"/>
                <a:gd name="connsiteX2" fmla="*/ 153619 w 5413248"/>
                <a:gd name="connsiteY2" fmla="*/ 1448409 h 1463040"/>
                <a:gd name="connsiteX3" fmla="*/ 197510 w 5413248"/>
                <a:gd name="connsiteY3" fmla="*/ 1433779 h 1463040"/>
                <a:gd name="connsiteX4" fmla="*/ 256032 w 5413248"/>
                <a:gd name="connsiteY4" fmla="*/ 1404518 h 1463040"/>
                <a:gd name="connsiteX5" fmla="*/ 277978 w 5413248"/>
                <a:gd name="connsiteY5" fmla="*/ 1397203 h 1463040"/>
                <a:gd name="connsiteX6" fmla="*/ 299923 w 5413248"/>
                <a:gd name="connsiteY6" fmla="*/ 1389888 h 1463040"/>
                <a:gd name="connsiteX7" fmla="*/ 336499 w 5413248"/>
                <a:gd name="connsiteY7" fmla="*/ 1367942 h 1463040"/>
                <a:gd name="connsiteX8" fmla="*/ 380390 w 5413248"/>
                <a:gd name="connsiteY8" fmla="*/ 1316736 h 1463040"/>
                <a:gd name="connsiteX9" fmla="*/ 395021 w 5413248"/>
                <a:gd name="connsiteY9" fmla="*/ 1302105 h 1463040"/>
                <a:gd name="connsiteX10" fmla="*/ 402336 w 5413248"/>
                <a:gd name="connsiteY10" fmla="*/ 1280160 h 1463040"/>
                <a:gd name="connsiteX11" fmla="*/ 416966 w 5413248"/>
                <a:gd name="connsiteY11" fmla="*/ 1265529 h 1463040"/>
                <a:gd name="connsiteX12" fmla="*/ 446227 w 5413248"/>
                <a:gd name="connsiteY12" fmla="*/ 1228953 h 1463040"/>
                <a:gd name="connsiteX13" fmla="*/ 460858 w 5413248"/>
                <a:gd name="connsiteY13" fmla="*/ 1185062 h 1463040"/>
                <a:gd name="connsiteX14" fmla="*/ 490118 w 5413248"/>
                <a:gd name="connsiteY14" fmla="*/ 1141171 h 1463040"/>
                <a:gd name="connsiteX15" fmla="*/ 519379 w 5413248"/>
                <a:gd name="connsiteY15" fmla="*/ 1097280 h 1463040"/>
                <a:gd name="connsiteX16" fmla="*/ 526694 w 5413248"/>
                <a:gd name="connsiteY16" fmla="*/ 1075334 h 1463040"/>
                <a:gd name="connsiteX17" fmla="*/ 555955 w 5413248"/>
                <a:gd name="connsiteY17" fmla="*/ 1038758 h 1463040"/>
                <a:gd name="connsiteX18" fmla="*/ 570586 w 5413248"/>
                <a:gd name="connsiteY18" fmla="*/ 994867 h 1463040"/>
                <a:gd name="connsiteX19" fmla="*/ 585216 w 5413248"/>
                <a:gd name="connsiteY19" fmla="*/ 972921 h 1463040"/>
                <a:gd name="connsiteX20" fmla="*/ 621792 w 5413248"/>
                <a:gd name="connsiteY20" fmla="*/ 921715 h 1463040"/>
                <a:gd name="connsiteX21" fmla="*/ 629107 w 5413248"/>
                <a:gd name="connsiteY21" fmla="*/ 899769 h 1463040"/>
                <a:gd name="connsiteX22" fmla="*/ 643738 w 5413248"/>
                <a:gd name="connsiteY22" fmla="*/ 885139 h 1463040"/>
                <a:gd name="connsiteX23" fmla="*/ 658368 w 5413248"/>
                <a:gd name="connsiteY23" fmla="*/ 841248 h 1463040"/>
                <a:gd name="connsiteX24" fmla="*/ 672998 w 5413248"/>
                <a:gd name="connsiteY24" fmla="*/ 819302 h 1463040"/>
                <a:gd name="connsiteX25" fmla="*/ 687629 w 5413248"/>
                <a:gd name="connsiteY25" fmla="*/ 775411 h 1463040"/>
                <a:gd name="connsiteX26" fmla="*/ 694944 w 5413248"/>
                <a:gd name="connsiteY26" fmla="*/ 753465 h 1463040"/>
                <a:gd name="connsiteX27" fmla="*/ 709574 w 5413248"/>
                <a:gd name="connsiteY27" fmla="*/ 724204 h 1463040"/>
                <a:gd name="connsiteX28" fmla="*/ 724205 w 5413248"/>
                <a:gd name="connsiteY28" fmla="*/ 680313 h 1463040"/>
                <a:gd name="connsiteX29" fmla="*/ 738835 w 5413248"/>
                <a:gd name="connsiteY29" fmla="*/ 636422 h 1463040"/>
                <a:gd name="connsiteX30" fmla="*/ 753466 w 5413248"/>
                <a:gd name="connsiteY30" fmla="*/ 592531 h 1463040"/>
                <a:gd name="connsiteX31" fmla="*/ 760781 w 5413248"/>
                <a:gd name="connsiteY31" fmla="*/ 570585 h 1463040"/>
                <a:gd name="connsiteX32" fmla="*/ 782726 w 5413248"/>
                <a:gd name="connsiteY32" fmla="*/ 497433 h 1463040"/>
                <a:gd name="connsiteX33" fmla="*/ 790042 w 5413248"/>
                <a:gd name="connsiteY33" fmla="*/ 475488 h 1463040"/>
                <a:gd name="connsiteX34" fmla="*/ 797357 w 5413248"/>
                <a:gd name="connsiteY34" fmla="*/ 453542 h 1463040"/>
                <a:gd name="connsiteX35" fmla="*/ 826618 w 5413248"/>
                <a:gd name="connsiteY35" fmla="*/ 387705 h 1463040"/>
                <a:gd name="connsiteX36" fmla="*/ 833933 w 5413248"/>
                <a:gd name="connsiteY36" fmla="*/ 365760 h 1463040"/>
                <a:gd name="connsiteX37" fmla="*/ 863194 w 5413248"/>
                <a:gd name="connsiteY37" fmla="*/ 314553 h 1463040"/>
                <a:gd name="connsiteX38" fmla="*/ 892454 w 5413248"/>
                <a:gd name="connsiteY38" fmla="*/ 248716 h 1463040"/>
                <a:gd name="connsiteX39" fmla="*/ 907085 w 5413248"/>
                <a:gd name="connsiteY39" fmla="*/ 197510 h 1463040"/>
                <a:gd name="connsiteX40" fmla="*/ 929030 w 5413248"/>
                <a:gd name="connsiteY40" fmla="*/ 124358 h 1463040"/>
                <a:gd name="connsiteX41" fmla="*/ 965606 w 5413248"/>
                <a:gd name="connsiteY41" fmla="*/ 58521 h 1463040"/>
                <a:gd name="connsiteX42" fmla="*/ 994867 w 5413248"/>
                <a:gd name="connsiteY42" fmla="*/ 29260 h 1463040"/>
                <a:gd name="connsiteX43" fmla="*/ 1009498 w 5413248"/>
                <a:gd name="connsiteY43" fmla="*/ 14630 h 1463040"/>
                <a:gd name="connsiteX44" fmla="*/ 1053389 w 5413248"/>
                <a:gd name="connsiteY44" fmla="*/ 0 h 1463040"/>
                <a:gd name="connsiteX45" fmla="*/ 1177747 w 5413248"/>
                <a:gd name="connsiteY45" fmla="*/ 7315 h 1463040"/>
                <a:gd name="connsiteX46" fmla="*/ 1207008 w 5413248"/>
                <a:gd name="connsiteY46" fmla="*/ 36576 h 1463040"/>
                <a:gd name="connsiteX47" fmla="*/ 1228954 w 5413248"/>
                <a:gd name="connsiteY47" fmla="*/ 58521 h 1463040"/>
                <a:gd name="connsiteX48" fmla="*/ 1243584 w 5413248"/>
                <a:gd name="connsiteY48" fmla="*/ 73152 h 1463040"/>
                <a:gd name="connsiteX49" fmla="*/ 1258214 w 5413248"/>
                <a:gd name="connsiteY49" fmla="*/ 102412 h 1463040"/>
                <a:gd name="connsiteX50" fmla="*/ 1280160 w 5413248"/>
                <a:gd name="connsiteY50" fmla="*/ 109728 h 1463040"/>
                <a:gd name="connsiteX51" fmla="*/ 1294790 w 5413248"/>
                <a:gd name="connsiteY51" fmla="*/ 138988 h 1463040"/>
                <a:gd name="connsiteX52" fmla="*/ 1338682 w 5413248"/>
                <a:gd name="connsiteY52" fmla="*/ 168249 h 1463040"/>
                <a:gd name="connsiteX53" fmla="*/ 1397203 w 5413248"/>
                <a:gd name="connsiteY53" fmla="*/ 204825 h 1463040"/>
                <a:gd name="connsiteX54" fmla="*/ 1441094 w 5413248"/>
                <a:gd name="connsiteY54" fmla="*/ 234086 h 1463040"/>
                <a:gd name="connsiteX55" fmla="*/ 1463040 w 5413248"/>
                <a:gd name="connsiteY55" fmla="*/ 241401 h 1463040"/>
                <a:gd name="connsiteX56" fmla="*/ 1558138 w 5413248"/>
                <a:gd name="connsiteY56" fmla="*/ 256032 h 1463040"/>
                <a:gd name="connsiteX57" fmla="*/ 1667866 w 5413248"/>
                <a:gd name="connsiteY57" fmla="*/ 277977 h 1463040"/>
                <a:gd name="connsiteX58" fmla="*/ 1770278 w 5413248"/>
                <a:gd name="connsiteY58" fmla="*/ 292608 h 1463040"/>
                <a:gd name="connsiteX59" fmla="*/ 1828800 w 5413248"/>
                <a:gd name="connsiteY59" fmla="*/ 299923 h 1463040"/>
                <a:gd name="connsiteX60" fmla="*/ 1858061 w 5413248"/>
                <a:gd name="connsiteY60" fmla="*/ 307238 h 1463040"/>
                <a:gd name="connsiteX61" fmla="*/ 1916582 w 5413248"/>
                <a:gd name="connsiteY61" fmla="*/ 314553 h 1463040"/>
                <a:gd name="connsiteX62" fmla="*/ 1938528 w 5413248"/>
                <a:gd name="connsiteY62" fmla="*/ 336499 h 1463040"/>
                <a:gd name="connsiteX63" fmla="*/ 1967789 w 5413248"/>
                <a:gd name="connsiteY63" fmla="*/ 387705 h 1463040"/>
                <a:gd name="connsiteX64" fmla="*/ 1982419 w 5413248"/>
                <a:gd name="connsiteY64" fmla="*/ 416966 h 1463040"/>
                <a:gd name="connsiteX65" fmla="*/ 2011680 w 5413248"/>
                <a:gd name="connsiteY65" fmla="*/ 460857 h 1463040"/>
                <a:gd name="connsiteX66" fmla="*/ 2040941 w 5413248"/>
                <a:gd name="connsiteY66" fmla="*/ 504748 h 1463040"/>
                <a:gd name="connsiteX67" fmla="*/ 2055571 w 5413248"/>
                <a:gd name="connsiteY67" fmla="*/ 526694 h 1463040"/>
                <a:gd name="connsiteX68" fmla="*/ 2077517 w 5413248"/>
                <a:gd name="connsiteY68" fmla="*/ 534009 h 1463040"/>
                <a:gd name="connsiteX69" fmla="*/ 2114093 w 5413248"/>
                <a:gd name="connsiteY69" fmla="*/ 577900 h 1463040"/>
                <a:gd name="connsiteX70" fmla="*/ 2121408 w 5413248"/>
                <a:gd name="connsiteY70" fmla="*/ 599846 h 1463040"/>
                <a:gd name="connsiteX71" fmla="*/ 2143354 w 5413248"/>
                <a:gd name="connsiteY71" fmla="*/ 614476 h 1463040"/>
                <a:gd name="connsiteX72" fmla="*/ 2179930 w 5413248"/>
                <a:gd name="connsiteY72" fmla="*/ 651052 h 1463040"/>
                <a:gd name="connsiteX73" fmla="*/ 2194560 w 5413248"/>
                <a:gd name="connsiteY73" fmla="*/ 665683 h 1463040"/>
                <a:gd name="connsiteX74" fmla="*/ 2260397 w 5413248"/>
                <a:gd name="connsiteY74" fmla="*/ 687628 h 1463040"/>
                <a:gd name="connsiteX75" fmla="*/ 2333549 w 5413248"/>
                <a:gd name="connsiteY75" fmla="*/ 709574 h 1463040"/>
                <a:gd name="connsiteX76" fmla="*/ 2377440 w 5413248"/>
                <a:gd name="connsiteY76" fmla="*/ 753465 h 1463040"/>
                <a:gd name="connsiteX77" fmla="*/ 2421331 w 5413248"/>
                <a:gd name="connsiteY77" fmla="*/ 797356 h 1463040"/>
                <a:gd name="connsiteX78" fmla="*/ 2435962 w 5413248"/>
                <a:gd name="connsiteY78" fmla="*/ 811987 h 1463040"/>
                <a:gd name="connsiteX79" fmla="*/ 2479853 w 5413248"/>
                <a:gd name="connsiteY79" fmla="*/ 863193 h 1463040"/>
                <a:gd name="connsiteX80" fmla="*/ 2545690 w 5413248"/>
                <a:gd name="connsiteY80" fmla="*/ 899769 h 1463040"/>
                <a:gd name="connsiteX81" fmla="*/ 2582266 w 5413248"/>
                <a:gd name="connsiteY81" fmla="*/ 921715 h 1463040"/>
                <a:gd name="connsiteX82" fmla="*/ 2604211 w 5413248"/>
                <a:gd name="connsiteY82" fmla="*/ 936345 h 1463040"/>
                <a:gd name="connsiteX83" fmla="*/ 2648102 w 5413248"/>
                <a:gd name="connsiteY83" fmla="*/ 950976 h 1463040"/>
                <a:gd name="connsiteX84" fmla="*/ 2670048 w 5413248"/>
                <a:gd name="connsiteY84" fmla="*/ 958291 h 1463040"/>
                <a:gd name="connsiteX85" fmla="*/ 2706624 w 5413248"/>
                <a:gd name="connsiteY85" fmla="*/ 965606 h 1463040"/>
                <a:gd name="connsiteX86" fmla="*/ 2750515 w 5413248"/>
                <a:gd name="connsiteY86" fmla="*/ 980236 h 1463040"/>
                <a:gd name="connsiteX87" fmla="*/ 2779776 w 5413248"/>
                <a:gd name="connsiteY87" fmla="*/ 987552 h 1463040"/>
                <a:gd name="connsiteX88" fmla="*/ 2794406 w 5413248"/>
                <a:gd name="connsiteY88" fmla="*/ 1009497 h 1463040"/>
                <a:gd name="connsiteX89" fmla="*/ 2838298 w 5413248"/>
                <a:gd name="connsiteY89" fmla="*/ 1046073 h 1463040"/>
                <a:gd name="connsiteX90" fmla="*/ 2904134 w 5413248"/>
                <a:gd name="connsiteY90" fmla="*/ 1068019 h 1463040"/>
                <a:gd name="connsiteX91" fmla="*/ 2948026 w 5413248"/>
                <a:gd name="connsiteY91" fmla="*/ 1082649 h 1463040"/>
                <a:gd name="connsiteX92" fmla="*/ 2969971 w 5413248"/>
                <a:gd name="connsiteY92" fmla="*/ 1089964 h 1463040"/>
                <a:gd name="connsiteX93" fmla="*/ 3013862 w 5413248"/>
                <a:gd name="connsiteY93" fmla="*/ 1097280 h 1463040"/>
                <a:gd name="connsiteX94" fmla="*/ 3079699 w 5413248"/>
                <a:gd name="connsiteY94" fmla="*/ 1119225 h 1463040"/>
                <a:gd name="connsiteX95" fmla="*/ 3123590 w 5413248"/>
                <a:gd name="connsiteY95" fmla="*/ 1133856 h 1463040"/>
                <a:gd name="connsiteX96" fmla="*/ 3138221 w 5413248"/>
                <a:gd name="connsiteY96" fmla="*/ 1148486 h 1463040"/>
                <a:gd name="connsiteX97" fmla="*/ 3189427 w 5413248"/>
                <a:gd name="connsiteY97" fmla="*/ 1155801 h 1463040"/>
                <a:gd name="connsiteX98" fmla="*/ 3218688 w 5413248"/>
                <a:gd name="connsiteY98" fmla="*/ 1163116 h 1463040"/>
                <a:gd name="connsiteX99" fmla="*/ 3401568 w 5413248"/>
                <a:gd name="connsiteY99" fmla="*/ 1185062 h 1463040"/>
                <a:gd name="connsiteX100" fmla="*/ 3496666 w 5413248"/>
                <a:gd name="connsiteY100" fmla="*/ 1199692 h 1463040"/>
                <a:gd name="connsiteX101" fmla="*/ 3555187 w 5413248"/>
                <a:gd name="connsiteY101" fmla="*/ 1214323 h 1463040"/>
                <a:gd name="connsiteX102" fmla="*/ 3621024 w 5413248"/>
                <a:gd name="connsiteY102" fmla="*/ 1228953 h 1463040"/>
                <a:gd name="connsiteX103" fmla="*/ 3650285 w 5413248"/>
                <a:gd name="connsiteY103" fmla="*/ 1243584 h 1463040"/>
                <a:gd name="connsiteX104" fmla="*/ 3672230 w 5413248"/>
                <a:gd name="connsiteY104" fmla="*/ 1250899 h 1463040"/>
                <a:gd name="connsiteX105" fmla="*/ 3716122 w 5413248"/>
                <a:gd name="connsiteY105" fmla="*/ 1280160 h 1463040"/>
                <a:gd name="connsiteX106" fmla="*/ 3796589 w 5413248"/>
                <a:gd name="connsiteY106" fmla="*/ 1302105 h 1463040"/>
                <a:gd name="connsiteX107" fmla="*/ 3818534 w 5413248"/>
                <a:gd name="connsiteY107" fmla="*/ 1309420 h 1463040"/>
                <a:gd name="connsiteX108" fmla="*/ 3840480 w 5413248"/>
                <a:gd name="connsiteY108" fmla="*/ 1316736 h 1463040"/>
                <a:gd name="connsiteX109" fmla="*/ 3869741 w 5413248"/>
                <a:gd name="connsiteY109" fmla="*/ 1324051 h 1463040"/>
                <a:gd name="connsiteX110" fmla="*/ 4169664 w 5413248"/>
                <a:gd name="connsiteY110" fmla="*/ 1331366 h 1463040"/>
                <a:gd name="connsiteX111" fmla="*/ 4206240 w 5413248"/>
                <a:gd name="connsiteY111" fmla="*/ 1338681 h 1463040"/>
                <a:gd name="connsiteX112" fmla="*/ 4228186 w 5413248"/>
                <a:gd name="connsiteY112" fmla="*/ 1345996 h 1463040"/>
                <a:gd name="connsiteX113" fmla="*/ 4732934 w 5413248"/>
                <a:gd name="connsiteY113" fmla="*/ 1338681 h 1463040"/>
                <a:gd name="connsiteX114" fmla="*/ 4828032 w 5413248"/>
                <a:gd name="connsiteY114" fmla="*/ 1345996 h 1463040"/>
                <a:gd name="connsiteX115" fmla="*/ 4849978 w 5413248"/>
                <a:gd name="connsiteY115" fmla="*/ 1360627 h 1463040"/>
                <a:gd name="connsiteX116" fmla="*/ 4871923 w 5413248"/>
                <a:gd name="connsiteY116" fmla="*/ 1367942 h 1463040"/>
                <a:gd name="connsiteX117" fmla="*/ 4893869 w 5413248"/>
                <a:gd name="connsiteY117" fmla="*/ 1382572 h 1463040"/>
                <a:gd name="connsiteX118" fmla="*/ 4967021 w 5413248"/>
                <a:gd name="connsiteY118" fmla="*/ 1389888 h 1463040"/>
                <a:gd name="connsiteX119" fmla="*/ 5106010 w 5413248"/>
                <a:gd name="connsiteY119" fmla="*/ 1397203 h 1463040"/>
                <a:gd name="connsiteX120" fmla="*/ 5127955 w 5413248"/>
                <a:gd name="connsiteY120" fmla="*/ 1404518 h 1463040"/>
                <a:gd name="connsiteX121" fmla="*/ 5223053 w 5413248"/>
                <a:gd name="connsiteY121" fmla="*/ 1419148 h 1463040"/>
                <a:gd name="connsiteX122" fmla="*/ 5413248 w 5413248"/>
                <a:gd name="connsiteY122" fmla="*/ 1404518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3248" h="1463040">
                  <a:moveTo>
                    <a:pt x="0" y="1463040"/>
                  </a:moveTo>
                  <a:cubicBezTo>
                    <a:pt x="39014" y="1460601"/>
                    <a:pt x="78129" y="1459430"/>
                    <a:pt x="117043" y="1455724"/>
                  </a:cubicBezTo>
                  <a:cubicBezTo>
                    <a:pt x="129420" y="1454545"/>
                    <a:pt x="141624" y="1451680"/>
                    <a:pt x="153619" y="1448409"/>
                  </a:cubicBezTo>
                  <a:cubicBezTo>
                    <a:pt x="168497" y="1444351"/>
                    <a:pt x="197510" y="1433779"/>
                    <a:pt x="197510" y="1433779"/>
                  </a:cubicBezTo>
                  <a:cubicBezTo>
                    <a:pt x="223046" y="1408243"/>
                    <a:pt x="205598" y="1421329"/>
                    <a:pt x="256032" y="1404518"/>
                  </a:cubicBezTo>
                  <a:lnTo>
                    <a:pt x="277978" y="1397203"/>
                  </a:lnTo>
                  <a:lnTo>
                    <a:pt x="299923" y="1389888"/>
                  </a:lnTo>
                  <a:cubicBezTo>
                    <a:pt x="353984" y="1335827"/>
                    <a:pt x="270025" y="1415424"/>
                    <a:pt x="336499" y="1367942"/>
                  </a:cubicBezTo>
                  <a:cubicBezTo>
                    <a:pt x="369370" y="1344462"/>
                    <a:pt x="359770" y="1342511"/>
                    <a:pt x="380390" y="1316736"/>
                  </a:cubicBezTo>
                  <a:cubicBezTo>
                    <a:pt x="384699" y="1311350"/>
                    <a:pt x="390144" y="1306982"/>
                    <a:pt x="395021" y="1302105"/>
                  </a:cubicBezTo>
                  <a:cubicBezTo>
                    <a:pt x="397459" y="1294790"/>
                    <a:pt x="398369" y="1286772"/>
                    <a:pt x="402336" y="1280160"/>
                  </a:cubicBezTo>
                  <a:cubicBezTo>
                    <a:pt x="405884" y="1274246"/>
                    <a:pt x="412658" y="1270915"/>
                    <a:pt x="416966" y="1265529"/>
                  </a:cubicBezTo>
                  <a:cubicBezTo>
                    <a:pt x="453879" y="1219389"/>
                    <a:pt x="410903" y="1264280"/>
                    <a:pt x="446227" y="1228953"/>
                  </a:cubicBezTo>
                  <a:cubicBezTo>
                    <a:pt x="451104" y="1214323"/>
                    <a:pt x="452304" y="1197894"/>
                    <a:pt x="460858" y="1185062"/>
                  </a:cubicBezTo>
                  <a:cubicBezTo>
                    <a:pt x="470611" y="1170432"/>
                    <a:pt x="484557" y="1157852"/>
                    <a:pt x="490118" y="1141171"/>
                  </a:cubicBezTo>
                  <a:cubicBezTo>
                    <a:pt x="500706" y="1109411"/>
                    <a:pt x="491981" y="1124678"/>
                    <a:pt x="519379" y="1097280"/>
                  </a:cubicBezTo>
                  <a:cubicBezTo>
                    <a:pt x="521817" y="1089965"/>
                    <a:pt x="522727" y="1081946"/>
                    <a:pt x="526694" y="1075334"/>
                  </a:cubicBezTo>
                  <a:cubicBezTo>
                    <a:pt x="552757" y="1031896"/>
                    <a:pt x="530852" y="1095241"/>
                    <a:pt x="555955" y="1038758"/>
                  </a:cubicBezTo>
                  <a:cubicBezTo>
                    <a:pt x="562218" y="1024665"/>
                    <a:pt x="562032" y="1007699"/>
                    <a:pt x="570586" y="994867"/>
                  </a:cubicBezTo>
                  <a:cubicBezTo>
                    <a:pt x="575463" y="987552"/>
                    <a:pt x="580106" y="980075"/>
                    <a:pt x="585216" y="972921"/>
                  </a:cubicBezTo>
                  <a:cubicBezTo>
                    <a:pt x="630596" y="909388"/>
                    <a:pt x="587305" y="973446"/>
                    <a:pt x="621792" y="921715"/>
                  </a:cubicBezTo>
                  <a:cubicBezTo>
                    <a:pt x="624230" y="914400"/>
                    <a:pt x="625140" y="906381"/>
                    <a:pt x="629107" y="899769"/>
                  </a:cubicBezTo>
                  <a:cubicBezTo>
                    <a:pt x="632655" y="893855"/>
                    <a:pt x="640654" y="891308"/>
                    <a:pt x="643738" y="885139"/>
                  </a:cubicBezTo>
                  <a:cubicBezTo>
                    <a:pt x="650635" y="871345"/>
                    <a:pt x="649814" y="854080"/>
                    <a:pt x="658368" y="841248"/>
                  </a:cubicBezTo>
                  <a:cubicBezTo>
                    <a:pt x="663245" y="833933"/>
                    <a:pt x="669427" y="827336"/>
                    <a:pt x="672998" y="819302"/>
                  </a:cubicBezTo>
                  <a:cubicBezTo>
                    <a:pt x="679261" y="805209"/>
                    <a:pt x="682752" y="790041"/>
                    <a:pt x="687629" y="775411"/>
                  </a:cubicBezTo>
                  <a:cubicBezTo>
                    <a:pt x="690067" y="768096"/>
                    <a:pt x="691496" y="760362"/>
                    <a:pt x="694944" y="753465"/>
                  </a:cubicBezTo>
                  <a:cubicBezTo>
                    <a:pt x="699821" y="743711"/>
                    <a:pt x="705524" y="734329"/>
                    <a:pt x="709574" y="724204"/>
                  </a:cubicBezTo>
                  <a:cubicBezTo>
                    <a:pt x="715302" y="709885"/>
                    <a:pt x="719328" y="694943"/>
                    <a:pt x="724205" y="680313"/>
                  </a:cubicBezTo>
                  <a:lnTo>
                    <a:pt x="738835" y="636422"/>
                  </a:lnTo>
                  <a:lnTo>
                    <a:pt x="753466" y="592531"/>
                  </a:lnTo>
                  <a:cubicBezTo>
                    <a:pt x="755905" y="585216"/>
                    <a:pt x="758911" y="578066"/>
                    <a:pt x="760781" y="570585"/>
                  </a:cubicBezTo>
                  <a:cubicBezTo>
                    <a:pt x="771834" y="526370"/>
                    <a:pt x="764920" y="550851"/>
                    <a:pt x="782726" y="497433"/>
                  </a:cubicBezTo>
                  <a:lnTo>
                    <a:pt x="790042" y="475488"/>
                  </a:lnTo>
                  <a:cubicBezTo>
                    <a:pt x="792481" y="468173"/>
                    <a:pt x="793080" y="459958"/>
                    <a:pt x="797357" y="453542"/>
                  </a:cubicBezTo>
                  <a:cubicBezTo>
                    <a:pt x="820541" y="418765"/>
                    <a:pt x="809207" y="439936"/>
                    <a:pt x="826618" y="387705"/>
                  </a:cubicBezTo>
                  <a:cubicBezTo>
                    <a:pt x="829056" y="380390"/>
                    <a:pt x="829656" y="372176"/>
                    <a:pt x="833933" y="365760"/>
                  </a:cubicBezTo>
                  <a:cubicBezTo>
                    <a:pt x="847128" y="345967"/>
                    <a:pt x="853914" y="337752"/>
                    <a:pt x="863194" y="314553"/>
                  </a:cubicBezTo>
                  <a:cubicBezTo>
                    <a:pt x="889311" y="249260"/>
                    <a:pt x="864306" y="290940"/>
                    <a:pt x="892454" y="248716"/>
                  </a:cubicBezTo>
                  <a:cubicBezTo>
                    <a:pt x="915341" y="157179"/>
                    <a:pt x="886082" y="271022"/>
                    <a:pt x="907085" y="197510"/>
                  </a:cubicBezTo>
                  <a:cubicBezTo>
                    <a:pt x="929189" y="120144"/>
                    <a:pt x="894273" y="228626"/>
                    <a:pt x="929030" y="124358"/>
                  </a:cubicBezTo>
                  <a:cubicBezTo>
                    <a:pt x="938228" y="96764"/>
                    <a:pt x="940457" y="83670"/>
                    <a:pt x="965606" y="58521"/>
                  </a:cubicBezTo>
                  <a:lnTo>
                    <a:pt x="994867" y="29260"/>
                  </a:lnTo>
                  <a:cubicBezTo>
                    <a:pt x="999744" y="24383"/>
                    <a:pt x="1002955" y="16811"/>
                    <a:pt x="1009498" y="14630"/>
                  </a:cubicBezTo>
                  <a:lnTo>
                    <a:pt x="1053389" y="0"/>
                  </a:lnTo>
                  <a:cubicBezTo>
                    <a:pt x="1094842" y="2438"/>
                    <a:pt x="1137352" y="-2303"/>
                    <a:pt x="1177747" y="7315"/>
                  </a:cubicBezTo>
                  <a:cubicBezTo>
                    <a:pt x="1191166" y="10510"/>
                    <a:pt x="1197254" y="26822"/>
                    <a:pt x="1207008" y="36576"/>
                  </a:cubicBezTo>
                  <a:lnTo>
                    <a:pt x="1228954" y="58521"/>
                  </a:lnTo>
                  <a:cubicBezTo>
                    <a:pt x="1233831" y="63398"/>
                    <a:pt x="1240500" y="66983"/>
                    <a:pt x="1243584" y="73152"/>
                  </a:cubicBezTo>
                  <a:cubicBezTo>
                    <a:pt x="1248461" y="82905"/>
                    <a:pt x="1250503" y="94701"/>
                    <a:pt x="1258214" y="102412"/>
                  </a:cubicBezTo>
                  <a:cubicBezTo>
                    <a:pt x="1263667" y="107865"/>
                    <a:pt x="1272845" y="107289"/>
                    <a:pt x="1280160" y="109728"/>
                  </a:cubicBezTo>
                  <a:cubicBezTo>
                    <a:pt x="1285037" y="119481"/>
                    <a:pt x="1287079" y="131277"/>
                    <a:pt x="1294790" y="138988"/>
                  </a:cubicBezTo>
                  <a:cubicBezTo>
                    <a:pt x="1307224" y="151422"/>
                    <a:pt x="1324615" y="157698"/>
                    <a:pt x="1338682" y="168249"/>
                  </a:cubicBezTo>
                  <a:cubicBezTo>
                    <a:pt x="1406600" y="219190"/>
                    <a:pt x="1330263" y="164661"/>
                    <a:pt x="1397203" y="204825"/>
                  </a:cubicBezTo>
                  <a:cubicBezTo>
                    <a:pt x="1412281" y="213872"/>
                    <a:pt x="1424413" y="228526"/>
                    <a:pt x="1441094" y="234086"/>
                  </a:cubicBezTo>
                  <a:cubicBezTo>
                    <a:pt x="1448409" y="236524"/>
                    <a:pt x="1455513" y="239728"/>
                    <a:pt x="1463040" y="241401"/>
                  </a:cubicBezTo>
                  <a:cubicBezTo>
                    <a:pt x="1494839" y="248467"/>
                    <a:pt x="1526077" y="250203"/>
                    <a:pt x="1558138" y="256032"/>
                  </a:cubicBezTo>
                  <a:cubicBezTo>
                    <a:pt x="1594837" y="262705"/>
                    <a:pt x="1630941" y="272702"/>
                    <a:pt x="1667866" y="277977"/>
                  </a:cubicBezTo>
                  <a:lnTo>
                    <a:pt x="1770278" y="292608"/>
                  </a:lnTo>
                  <a:cubicBezTo>
                    <a:pt x="1789757" y="295264"/>
                    <a:pt x="1809408" y="296691"/>
                    <a:pt x="1828800" y="299923"/>
                  </a:cubicBezTo>
                  <a:cubicBezTo>
                    <a:pt x="1838717" y="301576"/>
                    <a:pt x="1848144" y="305585"/>
                    <a:pt x="1858061" y="307238"/>
                  </a:cubicBezTo>
                  <a:cubicBezTo>
                    <a:pt x="1877452" y="310470"/>
                    <a:pt x="1897075" y="312115"/>
                    <a:pt x="1916582" y="314553"/>
                  </a:cubicBezTo>
                  <a:cubicBezTo>
                    <a:pt x="1923897" y="321868"/>
                    <a:pt x="1933045" y="327726"/>
                    <a:pt x="1938528" y="336499"/>
                  </a:cubicBezTo>
                  <a:cubicBezTo>
                    <a:pt x="1981505" y="405262"/>
                    <a:pt x="1930329" y="350248"/>
                    <a:pt x="1967789" y="387705"/>
                  </a:cubicBezTo>
                  <a:cubicBezTo>
                    <a:pt x="1972666" y="397459"/>
                    <a:pt x="1976809" y="407615"/>
                    <a:pt x="1982419" y="416966"/>
                  </a:cubicBezTo>
                  <a:cubicBezTo>
                    <a:pt x="1991466" y="432044"/>
                    <a:pt x="2011680" y="460857"/>
                    <a:pt x="2011680" y="460857"/>
                  </a:cubicBezTo>
                  <a:cubicBezTo>
                    <a:pt x="2024536" y="499426"/>
                    <a:pt x="2010498" y="468216"/>
                    <a:pt x="2040941" y="504748"/>
                  </a:cubicBezTo>
                  <a:cubicBezTo>
                    <a:pt x="2046569" y="511502"/>
                    <a:pt x="2048706" y="521202"/>
                    <a:pt x="2055571" y="526694"/>
                  </a:cubicBezTo>
                  <a:cubicBezTo>
                    <a:pt x="2061592" y="531511"/>
                    <a:pt x="2070202" y="531571"/>
                    <a:pt x="2077517" y="534009"/>
                  </a:cubicBezTo>
                  <a:cubicBezTo>
                    <a:pt x="2094289" y="584328"/>
                    <a:pt x="2069806" y="524756"/>
                    <a:pt x="2114093" y="577900"/>
                  </a:cubicBezTo>
                  <a:cubicBezTo>
                    <a:pt x="2119029" y="583824"/>
                    <a:pt x="2116591" y="593825"/>
                    <a:pt x="2121408" y="599846"/>
                  </a:cubicBezTo>
                  <a:cubicBezTo>
                    <a:pt x="2126900" y="606711"/>
                    <a:pt x="2136737" y="608687"/>
                    <a:pt x="2143354" y="614476"/>
                  </a:cubicBezTo>
                  <a:cubicBezTo>
                    <a:pt x="2156330" y="625830"/>
                    <a:pt x="2167738" y="638860"/>
                    <a:pt x="2179930" y="651052"/>
                  </a:cubicBezTo>
                  <a:cubicBezTo>
                    <a:pt x="2184807" y="655929"/>
                    <a:pt x="2187869" y="664010"/>
                    <a:pt x="2194560" y="665683"/>
                  </a:cubicBezTo>
                  <a:cubicBezTo>
                    <a:pt x="2247803" y="678993"/>
                    <a:pt x="2199802" y="665593"/>
                    <a:pt x="2260397" y="687628"/>
                  </a:cubicBezTo>
                  <a:cubicBezTo>
                    <a:pt x="2299585" y="701878"/>
                    <a:pt x="2298610" y="700840"/>
                    <a:pt x="2333549" y="709574"/>
                  </a:cubicBezTo>
                  <a:cubicBezTo>
                    <a:pt x="2375452" y="737510"/>
                    <a:pt x="2336609" y="708098"/>
                    <a:pt x="2377440" y="753465"/>
                  </a:cubicBezTo>
                  <a:cubicBezTo>
                    <a:pt x="2391281" y="768844"/>
                    <a:pt x="2406701" y="782726"/>
                    <a:pt x="2421331" y="797356"/>
                  </a:cubicBezTo>
                  <a:cubicBezTo>
                    <a:pt x="2426208" y="802233"/>
                    <a:pt x="2431653" y="806601"/>
                    <a:pt x="2435962" y="811987"/>
                  </a:cubicBezTo>
                  <a:cubicBezTo>
                    <a:pt x="2440482" y="817637"/>
                    <a:pt x="2467013" y="853563"/>
                    <a:pt x="2479853" y="863193"/>
                  </a:cubicBezTo>
                  <a:cubicBezTo>
                    <a:pt x="2520101" y="893378"/>
                    <a:pt x="2511474" y="888364"/>
                    <a:pt x="2545690" y="899769"/>
                  </a:cubicBezTo>
                  <a:cubicBezTo>
                    <a:pt x="2574265" y="928346"/>
                    <a:pt x="2544282" y="902723"/>
                    <a:pt x="2582266" y="921715"/>
                  </a:cubicBezTo>
                  <a:cubicBezTo>
                    <a:pt x="2590129" y="925647"/>
                    <a:pt x="2596177" y="932774"/>
                    <a:pt x="2604211" y="936345"/>
                  </a:cubicBezTo>
                  <a:cubicBezTo>
                    <a:pt x="2618304" y="942608"/>
                    <a:pt x="2633472" y="946099"/>
                    <a:pt x="2648102" y="950976"/>
                  </a:cubicBezTo>
                  <a:cubicBezTo>
                    <a:pt x="2655417" y="953414"/>
                    <a:pt x="2662487" y="956779"/>
                    <a:pt x="2670048" y="958291"/>
                  </a:cubicBezTo>
                  <a:cubicBezTo>
                    <a:pt x="2682240" y="960729"/>
                    <a:pt x="2694629" y="962335"/>
                    <a:pt x="2706624" y="965606"/>
                  </a:cubicBezTo>
                  <a:cubicBezTo>
                    <a:pt x="2721502" y="969664"/>
                    <a:pt x="2735744" y="975805"/>
                    <a:pt x="2750515" y="980236"/>
                  </a:cubicBezTo>
                  <a:cubicBezTo>
                    <a:pt x="2760145" y="983125"/>
                    <a:pt x="2770022" y="985113"/>
                    <a:pt x="2779776" y="987552"/>
                  </a:cubicBezTo>
                  <a:cubicBezTo>
                    <a:pt x="2784653" y="994867"/>
                    <a:pt x="2788778" y="1002743"/>
                    <a:pt x="2794406" y="1009497"/>
                  </a:cubicBezTo>
                  <a:cubicBezTo>
                    <a:pt x="2804541" y="1021659"/>
                    <a:pt x="2823064" y="1039302"/>
                    <a:pt x="2838298" y="1046073"/>
                  </a:cubicBezTo>
                  <a:cubicBezTo>
                    <a:pt x="2838303" y="1046075"/>
                    <a:pt x="2893158" y="1064360"/>
                    <a:pt x="2904134" y="1068019"/>
                  </a:cubicBezTo>
                  <a:lnTo>
                    <a:pt x="2948026" y="1082649"/>
                  </a:lnTo>
                  <a:cubicBezTo>
                    <a:pt x="2955341" y="1085087"/>
                    <a:pt x="2962365" y="1088696"/>
                    <a:pt x="2969971" y="1089964"/>
                  </a:cubicBezTo>
                  <a:lnTo>
                    <a:pt x="3013862" y="1097280"/>
                  </a:lnTo>
                  <a:cubicBezTo>
                    <a:pt x="3054382" y="1124292"/>
                    <a:pt x="3016621" y="1103455"/>
                    <a:pt x="3079699" y="1119225"/>
                  </a:cubicBezTo>
                  <a:cubicBezTo>
                    <a:pt x="3094660" y="1122965"/>
                    <a:pt x="3123590" y="1133856"/>
                    <a:pt x="3123590" y="1133856"/>
                  </a:cubicBezTo>
                  <a:cubicBezTo>
                    <a:pt x="3128467" y="1138733"/>
                    <a:pt x="3131678" y="1146305"/>
                    <a:pt x="3138221" y="1148486"/>
                  </a:cubicBezTo>
                  <a:cubicBezTo>
                    <a:pt x="3154578" y="1153938"/>
                    <a:pt x="3172463" y="1152717"/>
                    <a:pt x="3189427" y="1155801"/>
                  </a:cubicBezTo>
                  <a:cubicBezTo>
                    <a:pt x="3199319" y="1157599"/>
                    <a:pt x="3208728" y="1161742"/>
                    <a:pt x="3218688" y="1163116"/>
                  </a:cubicBezTo>
                  <a:cubicBezTo>
                    <a:pt x="3279510" y="1171505"/>
                    <a:pt x="3341363" y="1173021"/>
                    <a:pt x="3401568" y="1185062"/>
                  </a:cubicBezTo>
                  <a:cubicBezTo>
                    <a:pt x="3485447" y="1201837"/>
                    <a:pt x="3381493" y="1181972"/>
                    <a:pt x="3496666" y="1199692"/>
                  </a:cubicBezTo>
                  <a:cubicBezTo>
                    <a:pt x="3599421" y="1215501"/>
                    <a:pt x="3485094" y="1198747"/>
                    <a:pt x="3555187" y="1214323"/>
                  </a:cubicBezTo>
                  <a:cubicBezTo>
                    <a:pt x="3588568" y="1221741"/>
                    <a:pt x="3594425" y="1217553"/>
                    <a:pt x="3621024" y="1228953"/>
                  </a:cubicBezTo>
                  <a:cubicBezTo>
                    <a:pt x="3631047" y="1233249"/>
                    <a:pt x="3640262" y="1239288"/>
                    <a:pt x="3650285" y="1243584"/>
                  </a:cubicBezTo>
                  <a:cubicBezTo>
                    <a:pt x="3657372" y="1246621"/>
                    <a:pt x="3665490" y="1247154"/>
                    <a:pt x="3672230" y="1250899"/>
                  </a:cubicBezTo>
                  <a:cubicBezTo>
                    <a:pt x="3687601" y="1259438"/>
                    <a:pt x="3698880" y="1276712"/>
                    <a:pt x="3716122" y="1280160"/>
                  </a:cubicBezTo>
                  <a:cubicBezTo>
                    <a:pt x="3767819" y="1290499"/>
                    <a:pt x="3740904" y="1283543"/>
                    <a:pt x="3796589" y="1302105"/>
                  </a:cubicBezTo>
                  <a:lnTo>
                    <a:pt x="3818534" y="1309420"/>
                  </a:lnTo>
                  <a:cubicBezTo>
                    <a:pt x="3825849" y="1311859"/>
                    <a:pt x="3832999" y="1314866"/>
                    <a:pt x="3840480" y="1316736"/>
                  </a:cubicBezTo>
                  <a:cubicBezTo>
                    <a:pt x="3850234" y="1319174"/>
                    <a:pt x="3859697" y="1323605"/>
                    <a:pt x="3869741" y="1324051"/>
                  </a:cubicBezTo>
                  <a:cubicBezTo>
                    <a:pt x="3969646" y="1328491"/>
                    <a:pt x="4069690" y="1328928"/>
                    <a:pt x="4169664" y="1331366"/>
                  </a:cubicBezTo>
                  <a:cubicBezTo>
                    <a:pt x="4181856" y="1333804"/>
                    <a:pt x="4194178" y="1335666"/>
                    <a:pt x="4206240" y="1338681"/>
                  </a:cubicBezTo>
                  <a:cubicBezTo>
                    <a:pt x="4213721" y="1340551"/>
                    <a:pt x="4220475" y="1345996"/>
                    <a:pt x="4228186" y="1345996"/>
                  </a:cubicBezTo>
                  <a:cubicBezTo>
                    <a:pt x="4396453" y="1345996"/>
                    <a:pt x="4564685" y="1341119"/>
                    <a:pt x="4732934" y="1338681"/>
                  </a:cubicBezTo>
                  <a:cubicBezTo>
                    <a:pt x="4764633" y="1341119"/>
                    <a:pt x="4796784" y="1340137"/>
                    <a:pt x="4828032" y="1345996"/>
                  </a:cubicBezTo>
                  <a:cubicBezTo>
                    <a:pt x="4836673" y="1347616"/>
                    <a:pt x="4842114" y="1356695"/>
                    <a:pt x="4849978" y="1360627"/>
                  </a:cubicBezTo>
                  <a:cubicBezTo>
                    <a:pt x="4856875" y="1364075"/>
                    <a:pt x="4865026" y="1364494"/>
                    <a:pt x="4871923" y="1367942"/>
                  </a:cubicBezTo>
                  <a:cubicBezTo>
                    <a:pt x="4879787" y="1371874"/>
                    <a:pt x="4885302" y="1380595"/>
                    <a:pt x="4893869" y="1382572"/>
                  </a:cubicBezTo>
                  <a:cubicBezTo>
                    <a:pt x="4917747" y="1388082"/>
                    <a:pt x="4942573" y="1388202"/>
                    <a:pt x="4967021" y="1389888"/>
                  </a:cubicBezTo>
                  <a:cubicBezTo>
                    <a:pt x="5013305" y="1393080"/>
                    <a:pt x="5059680" y="1394765"/>
                    <a:pt x="5106010" y="1397203"/>
                  </a:cubicBezTo>
                  <a:cubicBezTo>
                    <a:pt x="5113325" y="1399641"/>
                    <a:pt x="5120428" y="1402845"/>
                    <a:pt x="5127955" y="1404518"/>
                  </a:cubicBezTo>
                  <a:cubicBezTo>
                    <a:pt x="5146225" y="1408578"/>
                    <a:pt x="5206718" y="1416815"/>
                    <a:pt x="5223053" y="1419148"/>
                  </a:cubicBezTo>
                  <a:cubicBezTo>
                    <a:pt x="5404066" y="1411606"/>
                    <a:pt x="5346229" y="1438027"/>
                    <a:pt x="5413248" y="1404518"/>
                  </a:cubicBez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018082" y="1134349"/>
              <a:ext cx="1849559" cy="25391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Curve</a:t>
              </a:r>
              <a:r>
                <a:rPr lang="de-DE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de-DE" sz="16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by</a:t>
              </a:r>
              <a:r>
                <a:rPr lang="de-DE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de-DE" sz="16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onset</a:t>
              </a:r>
              <a:endParaRPr lang="de-DE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063862" y="1510845"/>
            <a:ext cx="5833803" cy="2447568"/>
            <a:chOff x="3063861" y="1133134"/>
            <a:chExt cx="5833803" cy="1835676"/>
          </a:xfrm>
        </p:grpSpPr>
        <p:sp>
          <p:nvSpPr>
            <p:cNvPr id="32" name="Freihandform 31"/>
            <p:cNvSpPr/>
            <p:nvPr/>
          </p:nvSpPr>
          <p:spPr>
            <a:xfrm>
              <a:off x="3063861" y="1133134"/>
              <a:ext cx="5413248" cy="1835676"/>
            </a:xfrm>
            <a:custGeom>
              <a:avLst/>
              <a:gdLst>
                <a:gd name="connsiteX0" fmla="*/ 0 w 5413248"/>
                <a:gd name="connsiteY0" fmla="*/ 1463040 h 1463040"/>
                <a:gd name="connsiteX1" fmla="*/ 117043 w 5413248"/>
                <a:gd name="connsiteY1" fmla="*/ 1455724 h 1463040"/>
                <a:gd name="connsiteX2" fmla="*/ 153619 w 5413248"/>
                <a:gd name="connsiteY2" fmla="*/ 1448409 h 1463040"/>
                <a:gd name="connsiteX3" fmla="*/ 197510 w 5413248"/>
                <a:gd name="connsiteY3" fmla="*/ 1433779 h 1463040"/>
                <a:gd name="connsiteX4" fmla="*/ 256032 w 5413248"/>
                <a:gd name="connsiteY4" fmla="*/ 1404518 h 1463040"/>
                <a:gd name="connsiteX5" fmla="*/ 277978 w 5413248"/>
                <a:gd name="connsiteY5" fmla="*/ 1397203 h 1463040"/>
                <a:gd name="connsiteX6" fmla="*/ 299923 w 5413248"/>
                <a:gd name="connsiteY6" fmla="*/ 1389888 h 1463040"/>
                <a:gd name="connsiteX7" fmla="*/ 336499 w 5413248"/>
                <a:gd name="connsiteY7" fmla="*/ 1367942 h 1463040"/>
                <a:gd name="connsiteX8" fmla="*/ 380390 w 5413248"/>
                <a:gd name="connsiteY8" fmla="*/ 1316736 h 1463040"/>
                <a:gd name="connsiteX9" fmla="*/ 395021 w 5413248"/>
                <a:gd name="connsiteY9" fmla="*/ 1302105 h 1463040"/>
                <a:gd name="connsiteX10" fmla="*/ 402336 w 5413248"/>
                <a:gd name="connsiteY10" fmla="*/ 1280160 h 1463040"/>
                <a:gd name="connsiteX11" fmla="*/ 416966 w 5413248"/>
                <a:gd name="connsiteY11" fmla="*/ 1265529 h 1463040"/>
                <a:gd name="connsiteX12" fmla="*/ 446227 w 5413248"/>
                <a:gd name="connsiteY12" fmla="*/ 1228953 h 1463040"/>
                <a:gd name="connsiteX13" fmla="*/ 460858 w 5413248"/>
                <a:gd name="connsiteY13" fmla="*/ 1185062 h 1463040"/>
                <a:gd name="connsiteX14" fmla="*/ 490118 w 5413248"/>
                <a:gd name="connsiteY14" fmla="*/ 1141171 h 1463040"/>
                <a:gd name="connsiteX15" fmla="*/ 519379 w 5413248"/>
                <a:gd name="connsiteY15" fmla="*/ 1097280 h 1463040"/>
                <a:gd name="connsiteX16" fmla="*/ 526694 w 5413248"/>
                <a:gd name="connsiteY16" fmla="*/ 1075334 h 1463040"/>
                <a:gd name="connsiteX17" fmla="*/ 555955 w 5413248"/>
                <a:gd name="connsiteY17" fmla="*/ 1038758 h 1463040"/>
                <a:gd name="connsiteX18" fmla="*/ 570586 w 5413248"/>
                <a:gd name="connsiteY18" fmla="*/ 994867 h 1463040"/>
                <a:gd name="connsiteX19" fmla="*/ 585216 w 5413248"/>
                <a:gd name="connsiteY19" fmla="*/ 972921 h 1463040"/>
                <a:gd name="connsiteX20" fmla="*/ 621792 w 5413248"/>
                <a:gd name="connsiteY20" fmla="*/ 921715 h 1463040"/>
                <a:gd name="connsiteX21" fmla="*/ 629107 w 5413248"/>
                <a:gd name="connsiteY21" fmla="*/ 899769 h 1463040"/>
                <a:gd name="connsiteX22" fmla="*/ 643738 w 5413248"/>
                <a:gd name="connsiteY22" fmla="*/ 885139 h 1463040"/>
                <a:gd name="connsiteX23" fmla="*/ 658368 w 5413248"/>
                <a:gd name="connsiteY23" fmla="*/ 841248 h 1463040"/>
                <a:gd name="connsiteX24" fmla="*/ 672998 w 5413248"/>
                <a:gd name="connsiteY24" fmla="*/ 819302 h 1463040"/>
                <a:gd name="connsiteX25" fmla="*/ 687629 w 5413248"/>
                <a:gd name="connsiteY25" fmla="*/ 775411 h 1463040"/>
                <a:gd name="connsiteX26" fmla="*/ 694944 w 5413248"/>
                <a:gd name="connsiteY26" fmla="*/ 753465 h 1463040"/>
                <a:gd name="connsiteX27" fmla="*/ 709574 w 5413248"/>
                <a:gd name="connsiteY27" fmla="*/ 724204 h 1463040"/>
                <a:gd name="connsiteX28" fmla="*/ 724205 w 5413248"/>
                <a:gd name="connsiteY28" fmla="*/ 680313 h 1463040"/>
                <a:gd name="connsiteX29" fmla="*/ 738835 w 5413248"/>
                <a:gd name="connsiteY29" fmla="*/ 636422 h 1463040"/>
                <a:gd name="connsiteX30" fmla="*/ 753466 w 5413248"/>
                <a:gd name="connsiteY30" fmla="*/ 592531 h 1463040"/>
                <a:gd name="connsiteX31" fmla="*/ 760781 w 5413248"/>
                <a:gd name="connsiteY31" fmla="*/ 570585 h 1463040"/>
                <a:gd name="connsiteX32" fmla="*/ 782726 w 5413248"/>
                <a:gd name="connsiteY32" fmla="*/ 497433 h 1463040"/>
                <a:gd name="connsiteX33" fmla="*/ 790042 w 5413248"/>
                <a:gd name="connsiteY33" fmla="*/ 475488 h 1463040"/>
                <a:gd name="connsiteX34" fmla="*/ 797357 w 5413248"/>
                <a:gd name="connsiteY34" fmla="*/ 453542 h 1463040"/>
                <a:gd name="connsiteX35" fmla="*/ 826618 w 5413248"/>
                <a:gd name="connsiteY35" fmla="*/ 387705 h 1463040"/>
                <a:gd name="connsiteX36" fmla="*/ 833933 w 5413248"/>
                <a:gd name="connsiteY36" fmla="*/ 365760 h 1463040"/>
                <a:gd name="connsiteX37" fmla="*/ 863194 w 5413248"/>
                <a:gd name="connsiteY37" fmla="*/ 314553 h 1463040"/>
                <a:gd name="connsiteX38" fmla="*/ 892454 w 5413248"/>
                <a:gd name="connsiteY38" fmla="*/ 248716 h 1463040"/>
                <a:gd name="connsiteX39" fmla="*/ 907085 w 5413248"/>
                <a:gd name="connsiteY39" fmla="*/ 197510 h 1463040"/>
                <a:gd name="connsiteX40" fmla="*/ 929030 w 5413248"/>
                <a:gd name="connsiteY40" fmla="*/ 124358 h 1463040"/>
                <a:gd name="connsiteX41" fmla="*/ 965606 w 5413248"/>
                <a:gd name="connsiteY41" fmla="*/ 58521 h 1463040"/>
                <a:gd name="connsiteX42" fmla="*/ 994867 w 5413248"/>
                <a:gd name="connsiteY42" fmla="*/ 29260 h 1463040"/>
                <a:gd name="connsiteX43" fmla="*/ 1009498 w 5413248"/>
                <a:gd name="connsiteY43" fmla="*/ 14630 h 1463040"/>
                <a:gd name="connsiteX44" fmla="*/ 1053389 w 5413248"/>
                <a:gd name="connsiteY44" fmla="*/ 0 h 1463040"/>
                <a:gd name="connsiteX45" fmla="*/ 1177747 w 5413248"/>
                <a:gd name="connsiteY45" fmla="*/ 7315 h 1463040"/>
                <a:gd name="connsiteX46" fmla="*/ 1207008 w 5413248"/>
                <a:gd name="connsiteY46" fmla="*/ 36576 h 1463040"/>
                <a:gd name="connsiteX47" fmla="*/ 1228954 w 5413248"/>
                <a:gd name="connsiteY47" fmla="*/ 58521 h 1463040"/>
                <a:gd name="connsiteX48" fmla="*/ 1243584 w 5413248"/>
                <a:gd name="connsiteY48" fmla="*/ 73152 h 1463040"/>
                <a:gd name="connsiteX49" fmla="*/ 1258214 w 5413248"/>
                <a:gd name="connsiteY49" fmla="*/ 102412 h 1463040"/>
                <a:gd name="connsiteX50" fmla="*/ 1280160 w 5413248"/>
                <a:gd name="connsiteY50" fmla="*/ 109728 h 1463040"/>
                <a:gd name="connsiteX51" fmla="*/ 1294790 w 5413248"/>
                <a:gd name="connsiteY51" fmla="*/ 138988 h 1463040"/>
                <a:gd name="connsiteX52" fmla="*/ 1338682 w 5413248"/>
                <a:gd name="connsiteY52" fmla="*/ 168249 h 1463040"/>
                <a:gd name="connsiteX53" fmla="*/ 1397203 w 5413248"/>
                <a:gd name="connsiteY53" fmla="*/ 204825 h 1463040"/>
                <a:gd name="connsiteX54" fmla="*/ 1441094 w 5413248"/>
                <a:gd name="connsiteY54" fmla="*/ 234086 h 1463040"/>
                <a:gd name="connsiteX55" fmla="*/ 1463040 w 5413248"/>
                <a:gd name="connsiteY55" fmla="*/ 241401 h 1463040"/>
                <a:gd name="connsiteX56" fmla="*/ 1558138 w 5413248"/>
                <a:gd name="connsiteY56" fmla="*/ 256032 h 1463040"/>
                <a:gd name="connsiteX57" fmla="*/ 1667866 w 5413248"/>
                <a:gd name="connsiteY57" fmla="*/ 277977 h 1463040"/>
                <a:gd name="connsiteX58" fmla="*/ 1770278 w 5413248"/>
                <a:gd name="connsiteY58" fmla="*/ 292608 h 1463040"/>
                <a:gd name="connsiteX59" fmla="*/ 1828800 w 5413248"/>
                <a:gd name="connsiteY59" fmla="*/ 299923 h 1463040"/>
                <a:gd name="connsiteX60" fmla="*/ 1858061 w 5413248"/>
                <a:gd name="connsiteY60" fmla="*/ 307238 h 1463040"/>
                <a:gd name="connsiteX61" fmla="*/ 1916582 w 5413248"/>
                <a:gd name="connsiteY61" fmla="*/ 314553 h 1463040"/>
                <a:gd name="connsiteX62" fmla="*/ 1938528 w 5413248"/>
                <a:gd name="connsiteY62" fmla="*/ 336499 h 1463040"/>
                <a:gd name="connsiteX63" fmla="*/ 1967789 w 5413248"/>
                <a:gd name="connsiteY63" fmla="*/ 387705 h 1463040"/>
                <a:gd name="connsiteX64" fmla="*/ 1982419 w 5413248"/>
                <a:gd name="connsiteY64" fmla="*/ 416966 h 1463040"/>
                <a:gd name="connsiteX65" fmla="*/ 2011680 w 5413248"/>
                <a:gd name="connsiteY65" fmla="*/ 460857 h 1463040"/>
                <a:gd name="connsiteX66" fmla="*/ 2040941 w 5413248"/>
                <a:gd name="connsiteY66" fmla="*/ 504748 h 1463040"/>
                <a:gd name="connsiteX67" fmla="*/ 2055571 w 5413248"/>
                <a:gd name="connsiteY67" fmla="*/ 526694 h 1463040"/>
                <a:gd name="connsiteX68" fmla="*/ 2077517 w 5413248"/>
                <a:gd name="connsiteY68" fmla="*/ 534009 h 1463040"/>
                <a:gd name="connsiteX69" fmla="*/ 2114093 w 5413248"/>
                <a:gd name="connsiteY69" fmla="*/ 577900 h 1463040"/>
                <a:gd name="connsiteX70" fmla="*/ 2121408 w 5413248"/>
                <a:gd name="connsiteY70" fmla="*/ 599846 h 1463040"/>
                <a:gd name="connsiteX71" fmla="*/ 2143354 w 5413248"/>
                <a:gd name="connsiteY71" fmla="*/ 614476 h 1463040"/>
                <a:gd name="connsiteX72" fmla="*/ 2179930 w 5413248"/>
                <a:gd name="connsiteY72" fmla="*/ 651052 h 1463040"/>
                <a:gd name="connsiteX73" fmla="*/ 2194560 w 5413248"/>
                <a:gd name="connsiteY73" fmla="*/ 665683 h 1463040"/>
                <a:gd name="connsiteX74" fmla="*/ 2260397 w 5413248"/>
                <a:gd name="connsiteY74" fmla="*/ 687628 h 1463040"/>
                <a:gd name="connsiteX75" fmla="*/ 2333549 w 5413248"/>
                <a:gd name="connsiteY75" fmla="*/ 709574 h 1463040"/>
                <a:gd name="connsiteX76" fmla="*/ 2377440 w 5413248"/>
                <a:gd name="connsiteY76" fmla="*/ 753465 h 1463040"/>
                <a:gd name="connsiteX77" fmla="*/ 2421331 w 5413248"/>
                <a:gd name="connsiteY77" fmla="*/ 797356 h 1463040"/>
                <a:gd name="connsiteX78" fmla="*/ 2435962 w 5413248"/>
                <a:gd name="connsiteY78" fmla="*/ 811987 h 1463040"/>
                <a:gd name="connsiteX79" fmla="*/ 2479853 w 5413248"/>
                <a:gd name="connsiteY79" fmla="*/ 863193 h 1463040"/>
                <a:gd name="connsiteX80" fmla="*/ 2545690 w 5413248"/>
                <a:gd name="connsiteY80" fmla="*/ 899769 h 1463040"/>
                <a:gd name="connsiteX81" fmla="*/ 2582266 w 5413248"/>
                <a:gd name="connsiteY81" fmla="*/ 921715 h 1463040"/>
                <a:gd name="connsiteX82" fmla="*/ 2604211 w 5413248"/>
                <a:gd name="connsiteY82" fmla="*/ 936345 h 1463040"/>
                <a:gd name="connsiteX83" fmla="*/ 2648102 w 5413248"/>
                <a:gd name="connsiteY83" fmla="*/ 950976 h 1463040"/>
                <a:gd name="connsiteX84" fmla="*/ 2670048 w 5413248"/>
                <a:gd name="connsiteY84" fmla="*/ 958291 h 1463040"/>
                <a:gd name="connsiteX85" fmla="*/ 2706624 w 5413248"/>
                <a:gd name="connsiteY85" fmla="*/ 965606 h 1463040"/>
                <a:gd name="connsiteX86" fmla="*/ 2750515 w 5413248"/>
                <a:gd name="connsiteY86" fmla="*/ 980236 h 1463040"/>
                <a:gd name="connsiteX87" fmla="*/ 2779776 w 5413248"/>
                <a:gd name="connsiteY87" fmla="*/ 987552 h 1463040"/>
                <a:gd name="connsiteX88" fmla="*/ 2794406 w 5413248"/>
                <a:gd name="connsiteY88" fmla="*/ 1009497 h 1463040"/>
                <a:gd name="connsiteX89" fmla="*/ 2838298 w 5413248"/>
                <a:gd name="connsiteY89" fmla="*/ 1046073 h 1463040"/>
                <a:gd name="connsiteX90" fmla="*/ 2904134 w 5413248"/>
                <a:gd name="connsiteY90" fmla="*/ 1068019 h 1463040"/>
                <a:gd name="connsiteX91" fmla="*/ 2948026 w 5413248"/>
                <a:gd name="connsiteY91" fmla="*/ 1082649 h 1463040"/>
                <a:gd name="connsiteX92" fmla="*/ 2969971 w 5413248"/>
                <a:gd name="connsiteY92" fmla="*/ 1089964 h 1463040"/>
                <a:gd name="connsiteX93" fmla="*/ 3013862 w 5413248"/>
                <a:gd name="connsiteY93" fmla="*/ 1097280 h 1463040"/>
                <a:gd name="connsiteX94" fmla="*/ 3079699 w 5413248"/>
                <a:gd name="connsiteY94" fmla="*/ 1119225 h 1463040"/>
                <a:gd name="connsiteX95" fmla="*/ 3123590 w 5413248"/>
                <a:gd name="connsiteY95" fmla="*/ 1133856 h 1463040"/>
                <a:gd name="connsiteX96" fmla="*/ 3138221 w 5413248"/>
                <a:gd name="connsiteY96" fmla="*/ 1148486 h 1463040"/>
                <a:gd name="connsiteX97" fmla="*/ 3189427 w 5413248"/>
                <a:gd name="connsiteY97" fmla="*/ 1155801 h 1463040"/>
                <a:gd name="connsiteX98" fmla="*/ 3218688 w 5413248"/>
                <a:gd name="connsiteY98" fmla="*/ 1163116 h 1463040"/>
                <a:gd name="connsiteX99" fmla="*/ 3401568 w 5413248"/>
                <a:gd name="connsiteY99" fmla="*/ 1185062 h 1463040"/>
                <a:gd name="connsiteX100" fmla="*/ 3496666 w 5413248"/>
                <a:gd name="connsiteY100" fmla="*/ 1199692 h 1463040"/>
                <a:gd name="connsiteX101" fmla="*/ 3555187 w 5413248"/>
                <a:gd name="connsiteY101" fmla="*/ 1214323 h 1463040"/>
                <a:gd name="connsiteX102" fmla="*/ 3621024 w 5413248"/>
                <a:gd name="connsiteY102" fmla="*/ 1228953 h 1463040"/>
                <a:gd name="connsiteX103" fmla="*/ 3650285 w 5413248"/>
                <a:gd name="connsiteY103" fmla="*/ 1243584 h 1463040"/>
                <a:gd name="connsiteX104" fmla="*/ 3672230 w 5413248"/>
                <a:gd name="connsiteY104" fmla="*/ 1250899 h 1463040"/>
                <a:gd name="connsiteX105" fmla="*/ 3716122 w 5413248"/>
                <a:gd name="connsiteY105" fmla="*/ 1280160 h 1463040"/>
                <a:gd name="connsiteX106" fmla="*/ 3796589 w 5413248"/>
                <a:gd name="connsiteY106" fmla="*/ 1302105 h 1463040"/>
                <a:gd name="connsiteX107" fmla="*/ 3818534 w 5413248"/>
                <a:gd name="connsiteY107" fmla="*/ 1309420 h 1463040"/>
                <a:gd name="connsiteX108" fmla="*/ 3840480 w 5413248"/>
                <a:gd name="connsiteY108" fmla="*/ 1316736 h 1463040"/>
                <a:gd name="connsiteX109" fmla="*/ 3869741 w 5413248"/>
                <a:gd name="connsiteY109" fmla="*/ 1324051 h 1463040"/>
                <a:gd name="connsiteX110" fmla="*/ 4169664 w 5413248"/>
                <a:gd name="connsiteY110" fmla="*/ 1331366 h 1463040"/>
                <a:gd name="connsiteX111" fmla="*/ 4206240 w 5413248"/>
                <a:gd name="connsiteY111" fmla="*/ 1338681 h 1463040"/>
                <a:gd name="connsiteX112" fmla="*/ 4228186 w 5413248"/>
                <a:gd name="connsiteY112" fmla="*/ 1345996 h 1463040"/>
                <a:gd name="connsiteX113" fmla="*/ 4732934 w 5413248"/>
                <a:gd name="connsiteY113" fmla="*/ 1338681 h 1463040"/>
                <a:gd name="connsiteX114" fmla="*/ 4828032 w 5413248"/>
                <a:gd name="connsiteY114" fmla="*/ 1345996 h 1463040"/>
                <a:gd name="connsiteX115" fmla="*/ 4849978 w 5413248"/>
                <a:gd name="connsiteY115" fmla="*/ 1360627 h 1463040"/>
                <a:gd name="connsiteX116" fmla="*/ 4871923 w 5413248"/>
                <a:gd name="connsiteY116" fmla="*/ 1367942 h 1463040"/>
                <a:gd name="connsiteX117" fmla="*/ 4893869 w 5413248"/>
                <a:gd name="connsiteY117" fmla="*/ 1382572 h 1463040"/>
                <a:gd name="connsiteX118" fmla="*/ 4967021 w 5413248"/>
                <a:gd name="connsiteY118" fmla="*/ 1389888 h 1463040"/>
                <a:gd name="connsiteX119" fmla="*/ 5106010 w 5413248"/>
                <a:gd name="connsiteY119" fmla="*/ 1397203 h 1463040"/>
                <a:gd name="connsiteX120" fmla="*/ 5127955 w 5413248"/>
                <a:gd name="connsiteY120" fmla="*/ 1404518 h 1463040"/>
                <a:gd name="connsiteX121" fmla="*/ 5223053 w 5413248"/>
                <a:gd name="connsiteY121" fmla="*/ 1419148 h 1463040"/>
                <a:gd name="connsiteX122" fmla="*/ 5413248 w 5413248"/>
                <a:gd name="connsiteY122" fmla="*/ 1404518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3248" h="1463040">
                  <a:moveTo>
                    <a:pt x="0" y="1463040"/>
                  </a:moveTo>
                  <a:cubicBezTo>
                    <a:pt x="39014" y="1460601"/>
                    <a:pt x="78129" y="1459430"/>
                    <a:pt x="117043" y="1455724"/>
                  </a:cubicBezTo>
                  <a:cubicBezTo>
                    <a:pt x="129420" y="1454545"/>
                    <a:pt x="141624" y="1451680"/>
                    <a:pt x="153619" y="1448409"/>
                  </a:cubicBezTo>
                  <a:cubicBezTo>
                    <a:pt x="168497" y="1444351"/>
                    <a:pt x="197510" y="1433779"/>
                    <a:pt x="197510" y="1433779"/>
                  </a:cubicBezTo>
                  <a:cubicBezTo>
                    <a:pt x="223046" y="1408243"/>
                    <a:pt x="205598" y="1421329"/>
                    <a:pt x="256032" y="1404518"/>
                  </a:cubicBezTo>
                  <a:lnTo>
                    <a:pt x="277978" y="1397203"/>
                  </a:lnTo>
                  <a:lnTo>
                    <a:pt x="299923" y="1389888"/>
                  </a:lnTo>
                  <a:cubicBezTo>
                    <a:pt x="353984" y="1335827"/>
                    <a:pt x="270025" y="1415424"/>
                    <a:pt x="336499" y="1367942"/>
                  </a:cubicBezTo>
                  <a:cubicBezTo>
                    <a:pt x="369370" y="1344462"/>
                    <a:pt x="359770" y="1342511"/>
                    <a:pt x="380390" y="1316736"/>
                  </a:cubicBezTo>
                  <a:cubicBezTo>
                    <a:pt x="384699" y="1311350"/>
                    <a:pt x="390144" y="1306982"/>
                    <a:pt x="395021" y="1302105"/>
                  </a:cubicBezTo>
                  <a:cubicBezTo>
                    <a:pt x="397459" y="1294790"/>
                    <a:pt x="398369" y="1286772"/>
                    <a:pt x="402336" y="1280160"/>
                  </a:cubicBezTo>
                  <a:cubicBezTo>
                    <a:pt x="405884" y="1274246"/>
                    <a:pt x="412658" y="1270915"/>
                    <a:pt x="416966" y="1265529"/>
                  </a:cubicBezTo>
                  <a:cubicBezTo>
                    <a:pt x="453879" y="1219389"/>
                    <a:pt x="410903" y="1264280"/>
                    <a:pt x="446227" y="1228953"/>
                  </a:cubicBezTo>
                  <a:cubicBezTo>
                    <a:pt x="451104" y="1214323"/>
                    <a:pt x="452304" y="1197894"/>
                    <a:pt x="460858" y="1185062"/>
                  </a:cubicBezTo>
                  <a:cubicBezTo>
                    <a:pt x="470611" y="1170432"/>
                    <a:pt x="484557" y="1157852"/>
                    <a:pt x="490118" y="1141171"/>
                  </a:cubicBezTo>
                  <a:cubicBezTo>
                    <a:pt x="500706" y="1109411"/>
                    <a:pt x="491981" y="1124678"/>
                    <a:pt x="519379" y="1097280"/>
                  </a:cubicBezTo>
                  <a:cubicBezTo>
                    <a:pt x="521817" y="1089965"/>
                    <a:pt x="522727" y="1081946"/>
                    <a:pt x="526694" y="1075334"/>
                  </a:cubicBezTo>
                  <a:cubicBezTo>
                    <a:pt x="552757" y="1031896"/>
                    <a:pt x="530852" y="1095241"/>
                    <a:pt x="555955" y="1038758"/>
                  </a:cubicBezTo>
                  <a:cubicBezTo>
                    <a:pt x="562218" y="1024665"/>
                    <a:pt x="562032" y="1007699"/>
                    <a:pt x="570586" y="994867"/>
                  </a:cubicBezTo>
                  <a:cubicBezTo>
                    <a:pt x="575463" y="987552"/>
                    <a:pt x="580106" y="980075"/>
                    <a:pt x="585216" y="972921"/>
                  </a:cubicBezTo>
                  <a:cubicBezTo>
                    <a:pt x="630596" y="909388"/>
                    <a:pt x="587305" y="973446"/>
                    <a:pt x="621792" y="921715"/>
                  </a:cubicBezTo>
                  <a:cubicBezTo>
                    <a:pt x="624230" y="914400"/>
                    <a:pt x="625140" y="906381"/>
                    <a:pt x="629107" y="899769"/>
                  </a:cubicBezTo>
                  <a:cubicBezTo>
                    <a:pt x="632655" y="893855"/>
                    <a:pt x="640654" y="891308"/>
                    <a:pt x="643738" y="885139"/>
                  </a:cubicBezTo>
                  <a:cubicBezTo>
                    <a:pt x="650635" y="871345"/>
                    <a:pt x="649814" y="854080"/>
                    <a:pt x="658368" y="841248"/>
                  </a:cubicBezTo>
                  <a:cubicBezTo>
                    <a:pt x="663245" y="833933"/>
                    <a:pt x="669427" y="827336"/>
                    <a:pt x="672998" y="819302"/>
                  </a:cubicBezTo>
                  <a:cubicBezTo>
                    <a:pt x="679261" y="805209"/>
                    <a:pt x="682752" y="790041"/>
                    <a:pt x="687629" y="775411"/>
                  </a:cubicBezTo>
                  <a:cubicBezTo>
                    <a:pt x="690067" y="768096"/>
                    <a:pt x="691496" y="760362"/>
                    <a:pt x="694944" y="753465"/>
                  </a:cubicBezTo>
                  <a:cubicBezTo>
                    <a:pt x="699821" y="743711"/>
                    <a:pt x="705524" y="734329"/>
                    <a:pt x="709574" y="724204"/>
                  </a:cubicBezTo>
                  <a:cubicBezTo>
                    <a:pt x="715302" y="709885"/>
                    <a:pt x="719328" y="694943"/>
                    <a:pt x="724205" y="680313"/>
                  </a:cubicBezTo>
                  <a:lnTo>
                    <a:pt x="738835" y="636422"/>
                  </a:lnTo>
                  <a:lnTo>
                    <a:pt x="753466" y="592531"/>
                  </a:lnTo>
                  <a:cubicBezTo>
                    <a:pt x="755905" y="585216"/>
                    <a:pt x="758911" y="578066"/>
                    <a:pt x="760781" y="570585"/>
                  </a:cubicBezTo>
                  <a:cubicBezTo>
                    <a:pt x="771834" y="526370"/>
                    <a:pt x="764920" y="550851"/>
                    <a:pt x="782726" y="497433"/>
                  </a:cubicBezTo>
                  <a:lnTo>
                    <a:pt x="790042" y="475488"/>
                  </a:lnTo>
                  <a:cubicBezTo>
                    <a:pt x="792481" y="468173"/>
                    <a:pt x="793080" y="459958"/>
                    <a:pt x="797357" y="453542"/>
                  </a:cubicBezTo>
                  <a:cubicBezTo>
                    <a:pt x="820541" y="418765"/>
                    <a:pt x="809207" y="439936"/>
                    <a:pt x="826618" y="387705"/>
                  </a:cubicBezTo>
                  <a:cubicBezTo>
                    <a:pt x="829056" y="380390"/>
                    <a:pt x="829656" y="372176"/>
                    <a:pt x="833933" y="365760"/>
                  </a:cubicBezTo>
                  <a:cubicBezTo>
                    <a:pt x="847128" y="345967"/>
                    <a:pt x="853914" y="337752"/>
                    <a:pt x="863194" y="314553"/>
                  </a:cubicBezTo>
                  <a:cubicBezTo>
                    <a:pt x="889311" y="249260"/>
                    <a:pt x="864306" y="290940"/>
                    <a:pt x="892454" y="248716"/>
                  </a:cubicBezTo>
                  <a:cubicBezTo>
                    <a:pt x="915341" y="157179"/>
                    <a:pt x="886082" y="271022"/>
                    <a:pt x="907085" y="197510"/>
                  </a:cubicBezTo>
                  <a:cubicBezTo>
                    <a:pt x="929189" y="120144"/>
                    <a:pt x="894273" y="228626"/>
                    <a:pt x="929030" y="124358"/>
                  </a:cubicBezTo>
                  <a:cubicBezTo>
                    <a:pt x="938228" y="96764"/>
                    <a:pt x="940457" y="83670"/>
                    <a:pt x="965606" y="58521"/>
                  </a:cubicBezTo>
                  <a:lnTo>
                    <a:pt x="994867" y="29260"/>
                  </a:lnTo>
                  <a:cubicBezTo>
                    <a:pt x="999744" y="24383"/>
                    <a:pt x="1002955" y="16811"/>
                    <a:pt x="1009498" y="14630"/>
                  </a:cubicBezTo>
                  <a:lnTo>
                    <a:pt x="1053389" y="0"/>
                  </a:lnTo>
                  <a:cubicBezTo>
                    <a:pt x="1094842" y="2438"/>
                    <a:pt x="1137352" y="-2303"/>
                    <a:pt x="1177747" y="7315"/>
                  </a:cubicBezTo>
                  <a:cubicBezTo>
                    <a:pt x="1191166" y="10510"/>
                    <a:pt x="1197254" y="26822"/>
                    <a:pt x="1207008" y="36576"/>
                  </a:cubicBezTo>
                  <a:lnTo>
                    <a:pt x="1228954" y="58521"/>
                  </a:lnTo>
                  <a:cubicBezTo>
                    <a:pt x="1233831" y="63398"/>
                    <a:pt x="1240500" y="66983"/>
                    <a:pt x="1243584" y="73152"/>
                  </a:cubicBezTo>
                  <a:cubicBezTo>
                    <a:pt x="1248461" y="82905"/>
                    <a:pt x="1250503" y="94701"/>
                    <a:pt x="1258214" y="102412"/>
                  </a:cubicBezTo>
                  <a:cubicBezTo>
                    <a:pt x="1263667" y="107865"/>
                    <a:pt x="1272845" y="107289"/>
                    <a:pt x="1280160" y="109728"/>
                  </a:cubicBezTo>
                  <a:cubicBezTo>
                    <a:pt x="1285037" y="119481"/>
                    <a:pt x="1287079" y="131277"/>
                    <a:pt x="1294790" y="138988"/>
                  </a:cubicBezTo>
                  <a:cubicBezTo>
                    <a:pt x="1307224" y="151422"/>
                    <a:pt x="1324615" y="157698"/>
                    <a:pt x="1338682" y="168249"/>
                  </a:cubicBezTo>
                  <a:cubicBezTo>
                    <a:pt x="1406600" y="219190"/>
                    <a:pt x="1330263" y="164661"/>
                    <a:pt x="1397203" y="204825"/>
                  </a:cubicBezTo>
                  <a:cubicBezTo>
                    <a:pt x="1412281" y="213872"/>
                    <a:pt x="1424413" y="228526"/>
                    <a:pt x="1441094" y="234086"/>
                  </a:cubicBezTo>
                  <a:cubicBezTo>
                    <a:pt x="1448409" y="236524"/>
                    <a:pt x="1455513" y="239728"/>
                    <a:pt x="1463040" y="241401"/>
                  </a:cubicBezTo>
                  <a:cubicBezTo>
                    <a:pt x="1494839" y="248467"/>
                    <a:pt x="1526077" y="250203"/>
                    <a:pt x="1558138" y="256032"/>
                  </a:cubicBezTo>
                  <a:cubicBezTo>
                    <a:pt x="1594837" y="262705"/>
                    <a:pt x="1630941" y="272702"/>
                    <a:pt x="1667866" y="277977"/>
                  </a:cubicBezTo>
                  <a:lnTo>
                    <a:pt x="1770278" y="292608"/>
                  </a:lnTo>
                  <a:cubicBezTo>
                    <a:pt x="1789757" y="295264"/>
                    <a:pt x="1809408" y="296691"/>
                    <a:pt x="1828800" y="299923"/>
                  </a:cubicBezTo>
                  <a:cubicBezTo>
                    <a:pt x="1838717" y="301576"/>
                    <a:pt x="1848144" y="305585"/>
                    <a:pt x="1858061" y="307238"/>
                  </a:cubicBezTo>
                  <a:cubicBezTo>
                    <a:pt x="1877452" y="310470"/>
                    <a:pt x="1897075" y="312115"/>
                    <a:pt x="1916582" y="314553"/>
                  </a:cubicBezTo>
                  <a:cubicBezTo>
                    <a:pt x="1923897" y="321868"/>
                    <a:pt x="1933045" y="327726"/>
                    <a:pt x="1938528" y="336499"/>
                  </a:cubicBezTo>
                  <a:cubicBezTo>
                    <a:pt x="1981505" y="405262"/>
                    <a:pt x="1930329" y="350248"/>
                    <a:pt x="1967789" y="387705"/>
                  </a:cubicBezTo>
                  <a:cubicBezTo>
                    <a:pt x="1972666" y="397459"/>
                    <a:pt x="1976809" y="407615"/>
                    <a:pt x="1982419" y="416966"/>
                  </a:cubicBezTo>
                  <a:cubicBezTo>
                    <a:pt x="1991466" y="432044"/>
                    <a:pt x="2011680" y="460857"/>
                    <a:pt x="2011680" y="460857"/>
                  </a:cubicBezTo>
                  <a:cubicBezTo>
                    <a:pt x="2024536" y="499426"/>
                    <a:pt x="2010498" y="468216"/>
                    <a:pt x="2040941" y="504748"/>
                  </a:cubicBezTo>
                  <a:cubicBezTo>
                    <a:pt x="2046569" y="511502"/>
                    <a:pt x="2048706" y="521202"/>
                    <a:pt x="2055571" y="526694"/>
                  </a:cubicBezTo>
                  <a:cubicBezTo>
                    <a:pt x="2061592" y="531511"/>
                    <a:pt x="2070202" y="531571"/>
                    <a:pt x="2077517" y="534009"/>
                  </a:cubicBezTo>
                  <a:cubicBezTo>
                    <a:pt x="2094289" y="584328"/>
                    <a:pt x="2069806" y="524756"/>
                    <a:pt x="2114093" y="577900"/>
                  </a:cubicBezTo>
                  <a:cubicBezTo>
                    <a:pt x="2119029" y="583824"/>
                    <a:pt x="2116591" y="593825"/>
                    <a:pt x="2121408" y="599846"/>
                  </a:cubicBezTo>
                  <a:cubicBezTo>
                    <a:pt x="2126900" y="606711"/>
                    <a:pt x="2136737" y="608687"/>
                    <a:pt x="2143354" y="614476"/>
                  </a:cubicBezTo>
                  <a:cubicBezTo>
                    <a:pt x="2156330" y="625830"/>
                    <a:pt x="2167738" y="638860"/>
                    <a:pt x="2179930" y="651052"/>
                  </a:cubicBezTo>
                  <a:cubicBezTo>
                    <a:pt x="2184807" y="655929"/>
                    <a:pt x="2187869" y="664010"/>
                    <a:pt x="2194560" y="665683"/>
                  </a:cubicBezTo>
                  <a:cubicBezTo>
                    <a:pt x="2247803" y="678993"/>
                    <a:pt x="2199802" y="665593"/>
                    <a:pt x="2260397" y="687628"/>
                  </a:cubicBezTo>
                  <a:cubicBezTo>
                    <a:pt x="2299585" y="701878"/>
                    <a:pt x="2298610" y="700840"/>
                    <a:pt x="2333549" y="709574"/>
                  </a:cubicBezTo>
                  <a:cubicBezTo>
                    <a:pt x="2375452" y="737510"/>
                    <a:pt x="2336609" y="708098"/>
                    <a:pt x="2377440" y="753465"/>
                  </a:cubicBezTo>
                  <a:cubicBezTo>
                    <a:pt x="2391281" y="768844"/>
                    <a:pt x="2406701" y="782726"/>
                    <a:pt x="2421331" y="797356"/>
                  </a:cubicBezTo>
                  <a:cubicBezTo>
                    <a:pt x="2426208" y="802233"/>
                    <a:pt x="2431653" y="806601"/>
                    <a:pt x="2435962" y="811987"/>
                  </a:cubicBezTo>
                  <a:cubicBezTo>
                    <a:pt x="2440482" y="817637"/>
                    <a:pt x="2467013" y="853563"/>
                    <a:pt x="2479853" y="863193"/>
                  </a:cubicBezTo>
                  <a:cubicBezTo>
                    <a:pt x="2520101" y="893378"/>
                    <a:pt x="2511474" y="888364"/>
                    <a:pt x="2545690" y="899769"/>
                  </a:cubicBezTo>
                  <a:cubicBezTo>
                    <a:pt x="2574265" y="928346"/>
                    <a:pt x="2544282" y="902723"/>
                    <a:pt x="2582266" y="921715"/>
                  </a:cubicBezTo>
                  <a:cubicBezTo>
                    <a:pt x="2590129" y="925647"/>
                    <a:pt x="2596177" y="932774"/>
                    <a:pt x="2604211" y="936345"/>
                  </a:cubicBezTo>
                  <a:cubicBezTo>
                    <a:pt x="2618304" y="942608"/>
                    <a:pt x="2633472" y="946099"/>
                    <a:pt x="2648102" y="950976"/>
                  </a:cubicBezTo>
                  <a:cubicBezTo>
                    <a:pt x="2655417" y="953414"/>
                    <a:pt x="2662487" y="956779"/>
                    <a:pt x="2670048" y="958291"/>
                  </a:cubicBezTo>
                  <a:cubicBezTo>
                    <a:pt x="2682240" y="960729"/>
                    <a:pt x="2694629" y="962335"/>
                    <a:pt x="2706624" y="965606"/>
                  </a:cubicBezTo>
                  <a:cubicBezTo>
                    <a:pt x="2721502" y="969664"/>
                    <a:pt x="2735744" y="975805"/>
                    <a:pt x="2750515" y="980236"/>
                  </a:cubicBezTo>
                  <a:cubicBezTo>
                    <a:pt x="2760145" y="983125"/>
                    <a:pt x="2770022" y="985113"/>
                    <a:pt x="2779776" y="987552"/>
                  </a:cubicBezTo>
                  <a:cubicBezTo>
                    <a:pt x="2784653" y="994867"/>
                    <a:pt x="2788778" y="1002743"/>
                    <a:pt x="2794406" y="1009497"/>
                  </a:cubicBezTo>
                  <a:cubicBezTo>
                    <a:pt x="2804541" y="1021659"/>
                    <a:pt x="2823064" y="1039302"/>
                    <a:pt x="2838298" y="1046073"/>
                  </a:cubicBezTo>
                  <a:cubicBezTo>
                    <a:pt x="2838303" y="1046075"/>
                    <a:pt x="2893158" y="1064360"/>
                    <a:pt x="2904134" y="1068019"/>
                  </a:cubicBezTo>
                  <a:lnTo>
                    <a:pt x="2948026" y="1082649"/>
                  </a:lnTo>
                  <a:cubicBezTo>
                    <a:pt x="2955341" y="1085087"/>
                    <a:pt x="2962365" y="1088696"/>
                    <a:pt x="2969971" y="1089964"/>
                  </a:cubicBezTo>
                  <a:lnTo>
                    <a:pt x="3013862" y="1097280"/>
                  </a:lnTo>
                  <a:cubicBezTo>
                    <a:pt x="3054382" y="1124292"/>
                    <a:pt x="3016621" y="1103455"/>
                    <a:pt x="3079699" y="1119225"/>
                  </a:cubicBezTo>
                  <a:cubicBezTo>
                    <a:pt x="3094660" y="1122965"/>
                    <a:pt x="3123590" y="1133856"/>
                    <a:pt x="3123590" y="1133856"/>
                  </a:cubicBezTo>
                  <a:cubicBezTo>
                    <a:pt x="3128467" y="1138733"/>
                    <a:pt x="3131678" y="1146305"/>
                    <a:pt x="3138221" y="1148486"/>
                  </a:cubicBezTo>
                  <a:cubicBezTo>
                    <a:pt x="3154578" y="1153938"/>
                    <a:pt x="3172463" y="1152717"/>
                    <a:pt x="3189427" y="1155801"/>
                  </a:cubicBezTo>
                  <a:cubicBezTo>
                    <a:pt x="3199319" y="1157599"/>
                    <a:pt x="3208728" y="1161742"/>
                    <a:pt x="3218688" y="1163116"/>
                  </a:cubicBezTo>
                  <a:cubicBezTo>
                    <a:pt x="3279510" y="1171505"/>
                    <a:pt x="3341363" y="1173021"/>
                    <a:pt x="3401568" y="1185062"/>
                  </a:cubicBezTo>
                  <a:cubicBezTo>
                    <a:pt x="3485447" y="1201837"/>
                    <a:pt x="3381493" y="1181972"/>
                    <a:pt x="3496666" y="1199692"/>
                  </a:cubicBezTo>
                  <a:cubicBezTo>
                    <a:pt x="3599421" y="1215501"/>
                    <a:pt x="3485094" y="1198747"/>
                    <a:pt x="3555187" y="1214323"/>
                  </a:cubicBezTo>
                  <a:cubicBezTo>
                    <a:pt x="3588568" y="1221741"/>
                    <a:pt x="3594425" y="1217553"/>
                    <a:pt x="3621024" y="1228953"/>
                  </a:cubicBezTo>
                  <a:cubicBezTo>
                    <a:pt x="3631047" y="1233249"/>
                    <a:pt x="3640262" y="1239288"/>
                    <a:pt x="3650285" y="1243584"/>
                  </a:cubicBezTo>
                  <a:cubicBezTo>
                    <a:pt x="3657372" y="1246621"/>
                    <a:pt x="3665490" y="1247154"/>
                    <a:pt x="3672230" y="1250899"/>
                  </a:cubicBezTo>
                  <a:cubicBezTo>
                    <a:pt x="3687601" y="1259438"/>
                    <a:pt x="3698880" y="1276712"/>
                    <a:pt x="3716122" y="1280160"/>
                  </a:cubicBezTo>
                  <a:cubicBezTo>
                    <a:pt x="3767819" y="1290499"/>
                    <a:pt x="3740904" y="1283543"/>
                    <a:pt x="3796589" y="1302105"/>
                  </a:cubicBezTo>
                  <a:lnTo>
                    <a:pt x="3818534" y="1309420"/>
                  </a:lnTo>
                  <a:cubicBezTo>
                    <a:pt x="3825849" y="1311859"/>
                    <a:pt x="3832999" y="1314866"/>
                    <a:pt x="3840480" y="1316736"/>
                  </a:cubicBezTo>
                  <a:cubicBezTo>
                    <a:pt x="3850234" y="1319174"/>
                    <a:pt x="3859697" y="1323605"/>
                    <a:pt x="3869741" y="1324051"/>
                  </a:cubicBezTo>
                  <a:cubicBezTo>
                    <a:pt x="3969646" y="1328491"/>
                    <a:pt x="4069690" y="1328928"/>
                    <a:pt x="4169664" y="1331366"/>
                  </a:cubicBezTo>
                  <a:cubicBezTo>
                    <a:pt x="4181856" y="1333804"/>
                    <a:pt x="4194178" y="1335666"/>
                    <a:pt x="4206240" y="1338681"/>
                  </a:cubicBezTo>
                  <a:cubicBezTo>
                    <a:pt x="4213721" y="1340551"/>
                    <a:pt x="4220475" y="1345996"/>
                    <a:pt x="4228186" y="1345996"/>
                  </a:cubicBezTo>
                  <a:cubicBezTo>
                    <a:pt x="4396453" y="1345996"/>
                    <a:pt x="4564685" y="1341119"/>
                    <a:pt x="4732934" y="1338681"/>
                  </a:cubicBezTo>
                  <a:cubicBezTo>
                    <a:pt x="4764633" y="1341119"/>
                    <a:pt x="4796784" y="1340137"/>
                    <a:pt x="4828032" y="1345996"/>
                  </a:cubicBezTo>
                  <a:cubicBezTo>
                    <a:pt x="4836673" y="1347616"/>
                    <a:pt x="4842114" y="1356695"/>
                    <a:pt x="4849978" y="1360627"/>
                  </a:cubicBezTo>
                  <a:cubicBezTo>
                    <a:pt x="4856875" y="1364075"/>
                    <a:pt x="4865026" y="1364494"/>
                    <a:pt x="4871923" y="1367942"/>
                  </a:cubicBezTo>
                  <a:cubicBezTo>
                    <a:pt x="4879787" y="1371874"/>
                    <a:pt x="4885302" y="1380595"/>
                    <a:pt x="4893869" y="1382572"/>
                  </a:cubicBezTo>
                  <a:cubicBezTo>
                    <a:pt x="4917747" y="1388082"/>
                    <a:pt x="4942573" y="1388202"/>
                    <a:pt x="4967021" y="1389888"/>
                  </a:cubicBezTo>
                  <a:cubicBezTo>
                    <a:pt x="5013305" y="1393080"/>
                    <a:pt x="5059680" y="1394765"/>
                    <a:pt x="5106010" y="1397203"/>
                  </a:cubicBezTo>
                  <a:cubicBezTo>
                    <a:pt x="5113325" y="1399641"/>
                    <a:pt x="5120428" y="1402845"/>
                    <a:pt x="5127955" y="1404518"/>
                  </a:cubicBezTo>
                  <a:cubicBezTo>
                    <a:pt x="5146225" y="1408578"/>
                    <a:pt x="5206718" y="1416815"/>
                    <a:pt x="5223053" y="1419148"/>
                  </a:cubicBezTo>
                  <a:cubicBezTo>
                    <a:pt x="5404066" y="1411606"/>
                    <a:pt x="5346229" y="1438027"/>
                    <a:pt x="5413248" y="1404518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7048105" y="1549028"/>
              <a:ext cx="1849559" cy="43858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C00000"/>
                  </a:solidFill>
                </a:rPr>
                <a:t>Curve</a:t>
              </a:r>
              <a:r>
                <a:rPr lang="de-DE" sz="1600" b="1" dirty="0" smtClean="0">
                  <a:solidFill>
                    <a:srgbClr val="C00000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C00000"/>
                  </a:solidFill>
                </a:rPr>
                <a:t>by</a:t>
              </a:r>
              <a:r>
                <a:rPr lang="de-DE" sz="1600" b="1" dirty="0" smtClean="0">
                  <a:solidFill>
                    <a:srgbClr val="C00000"/>
                  </a:solidFill>
                </a:rPr>
                <a:t> </a:t>
              </a:r>
              <a:r>
                <a:rPr lang="de-DE" sz="1600" b="1" dirty="0" err="1">
                  <a:solidFill>
                    <a:srgbClr val="C00000"/>
                  </a:solidFill>
                </a:rPr>
                <a:t>p</a:t>
              </a:r>
              <a:r>
                <a:rPr lang="de-DE" sz="1600" b="1" dirty="0" err="1" smtClean="0">
                  <a:solidFill>
                    <a:srgbClr val="C00000"/>
                  </a:solidFill>
                </a:rPr>
                <a:t>ossible</a:t>
              </a:r>
              <a:r>
                <a:rPr lang="de-DE" sz="1600" b="1" dirty="0" smtClean="0">
                  <a:solidFill>
                    <a:srgbClr val="C00000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C00000"/>
                  </a:solidFill>
                </a:rPr>
                <a:t>date</a:t>
              </a:r>
              <a:r>
                <a:rPr lang="de-DE" sz="1600" b="1" dirty="0" smtClean="0">
                  <a:solidFill>
                    <a:srgbClr val="C00000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C00000"/>
                  </a:solidFill>
                </a:rPr>
                <a:t>of</a:t>
              </a:r>
              <a:r>
                <a:rPr lang="de-DE" sz="1600" b="1" dirty="0" smtClean="0">
                  <a:solidFill>
                    <a:srgbClr val="C00000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C00000"/>
                  </a:solidFill>
                </a:rPr>
                <a:t>exposure</a:t>
              </a:r>
              <a:endParaRPr lang="de-DE" sz="16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 bwMode="auto">
          <a:xfrm>
            <a:off x="5178184" y="4558605"/>
            <a:ext cx="3563481" cy="229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04393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23" y="692696"/>
            <a:ext cx="282381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273969" cy="2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6782715" cy="269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43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AIM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describe how the impact SPDM was detected through each surveillance </a:t>
            </a:r>
            <a:r>
              <a:rPr lang="en-US" dirty="0" smtClean="0"/>
              <a:t>system and </a:t>
            </a:r>
            <a:r>
              <a:rPr lang="en-US" dirty="0"/>
              <a:t>how these systems may be applied to detect increases in COVID-19 activity </a:t>
            </a:r>
            <a:r>
              <a:rPr lang="en-US" dirty="0" smtClean="0"/>
              <a:t>as </a:t>
            </a:r>
            <a:r>
              <a:rPr lang="de-DE" dirty="0" smtClean="0"/>
              <a:t>SPDM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eased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19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from the start of the epidemic to Week 20 2020 Data were used 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smtClean="0"/>
              <a:t>national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surveys</a:t>
            </a:r>
            <a:r>
              <a:rPr lang="de-DE" dirty="0"/>
              <a:t>, </a:t>
            </a:r>
            <a:endParaRPr lang="de-DE" dirty="0" smtClean="0"/>
          </a:p>
          <a:p>
            <a:pPr lvl="1"/>
            <a:r>
              <a:rPr lang="de-DE" dirty="0" smtClean="0"/>
              <a:t>web-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/>
              <a:t>indicators</a:t>
            </a:r>
            <a:r>
              <a:rPr lang="de-DE" dirty="0"/>
              <a:t>, </a:t>
            </a:r>
            <a:endParaRPr lang="de-DE" dirty="0" smtClean="0"/>
          </a:p>
          <a:p>
            <a:pPr lvl="1"/>
            <a:r>
              <a:rPr lang="de-DE" dirty="0" err="1" smtClean="0"/>
              <a:t>syndromic</a:t>
            </a:r>
            <a:r>
              <a:rPr lang="de-DE" dirty="0" smtClean="0"/>
              <a:t> </a:t>
            </a:r>
            <a:r>
              <a:rPr lang="de-DE" dirty="0" err="1" smtClean="0"/>
              <a:t>surveillance</a:t>
            </a:r>
            <a:r>
              <a:rPr lang="de-DE" dirty="0" smtClean="0"/>
              <a:t>,</a:t>
            </a:r>
          </a:p>
          <a:p>
            <a:pPr lvl="1"/>
            <a:r>
              <a:rPr lang="en-US" dirty="0" smtClean="0"/>
              <a:t>sentinel </a:t>
            </a:r>
            <a:r>
              <a:rPr lang="en-US" dirty="0"/>
              <a:t>swabbing, </a:t>
            </a:r>
            <a:endParaRPr lang="en-US" dirty="0" smtClean="0"/>
          </a:p>
          <a:p>
            <a:pPr lvl="1"/>
            <a:r>
              <a:rPr lang="en-US" dirty="0" smtClean="0"/>
              <a:t>respiratory </a:t>
            </a:r>
            <a:r>
              <a:rPr lang="en-US" dirty="0"/>
              <a:t>outbreaks, </a:t>
            </a:r>
            <a:endParaRPr lang="en-US" dirty="0" smtClean="0"/>
          </a:p>
          <a:p>
            <a:pPr lvl="1"/>
            <a:r>
              <a:rPr lang="en-US" dirty="0" smtClean="0"/>
              <a:t>secondary </a:t>
            </a:r>
            <a:r>
              <a:rPr lang="en-US" dirty="0"/>
              <a:t>care admissions, and </a:t>
            </a:r>
            <a:endParaRPr lang="en-US" dirty="0" smtClean="0"/>
          </a:p>
          <a:p>
            <a:pPr lvl="1"/>
            <a:r>
              <a:rPr lang="en-US" dirty="0" smtClean="0"/>
              <a:t>mortality indicators</a:t>
            </a:r>
          </a:p>
          <a:p>
            <a:r>
              <a:rPr lang="en-US" dirty="0" smtClean="0"/>
              <a:t>to </a:t>
            </a:r>
            <a:r>
              <a:rPr lang="en-US" dirty="0"/>
              <a:t>identify </a:t>
            </a:r>
            <a:r>
              <a:rPr lang="en-US" dirty="0" smtClean="0"/>
              <a:t>timing of </a:t>
            </a:r>
            <a:r>
              <a:rPr lang="en-US" dirty="0"/>
              <a:t>peaks in the indicator relative to the introduction of SPDM.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was compared </a:t>
            </a:r>
            <a:r>
              <a:rPr lang="en-US" dirty="0" smtClean="0"/>
              <a:t>to median </a:t>
            </a:r>
            <a:r>
              <a:rPr lang="en-US" dirty="0"/>
              <a:t>time from symptom onset to different stages of illness or interactions </a:t>
            </a:r>
            <a:r>
              <a:rPr lang="en-US" dirty="0" smtClean="0"/>
              <a:t>with </a:t>
            </a:r>
            <a:r>
              <a:rPr lang="de-DE" dirty="0" err="1" smtClean="0"/>
              <a:t>healthcare</a:t>
            </a:r>
            <a:r>
              <a:rPr lang="de-DE" dirty="0" smtClean="0"/>
              <a:t> </a:t>
            </a:r>
            <a:r>
              <a:rPr lang="de-DE" dirty="0" err="1"/>
              <a:t>services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85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9" y="2276872"/>
            <a:ext cx="789611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67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England - </a:t>
            </a:r>
            <a:r>
              <a:rPr lang="de-DE" dirty="0" err="1" smtClean="0"/>
              <a:t>Measures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end </a:t>
            </a:r>
            <a:r>
              <a:rPr lang="de-DE" dirty="0" err="1" smtClean="0"/>
              <a:t>January</a:t>
            </a:r>
            <a:r>
              <a:rPr lang="de-DE" dirty="0" smtClean="0"/>
              <a:t>: </a:t>
            </a:r>
            <a:r>
              <a:rPr lang="de-DE" dirty="0" smtClean="0"/>
              <a:t>First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smtClean="0"/>
              <a:t>March 12</a:t>
            </a:r>
          </a:p>
          <a:p>
            <a:pPr lvl="1"/>
            <a:r>
              <a:rPr lang="de-DE" dirty="0" err="1" smtClean="0"/>
              <a:t>Symptomatic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self</a:t>
            </a:r>
            <a:r>
              <a:rPr lang="de-DE" dirty="0" smtClean="0"/>
              <a:t>-isolate 7 </a:t>
            </a:r>
            <a:r>
              <a:rPr lang="de-DE" dirty="0" err="1" smtClean="0"/>
              <a:t>days</a:t>
            </a:r>
            <a:endParaRPr lang="de-DE" dirty="0" smtClean="0"/>
          </a:p>
          <a:p>
            <a:pPr lvl="1"/>
            <a:r>
              <a:rPr lang="de-DE" dirty="0" smtClean="0"/>
              <a:t>School </a:t>
            </a:r>
            <a:r>
              <a:rPr lang="de-DE" dirty="0" err="1" smtClean="0"/>
              <a:t>trips</a:t>
            </a:r>
            <a:r>
              <a:rPr lang="de-DE" dirty="0" smtClean="0"/>
              <a:t> </a:t>
            </a:r>
            <a:r>
              <a:rPr lang="de-DE" dirty="0" err="1" smtClean="0"/>
              <a:t>cancelled</a:t>
            </a:r>
            <a:endParaRPr lang="de-DE" dirty="0" smtClean="0"/>
          </a:p>
          <a:p>
            <a:pPr lvl="1"/>
            <a:r>
              <a:rPr lang="de-DE" dirty="0" smtClean="0"/>
              <a:t>At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cruises</a:t>
            </a:r>
            <a:endParaRPr lang="de-DE" dirty="0" smtClean="0"/>
          </a:p>
          <a:p>
            <a:r>
              <a:rPr lang="de-DE" dirty="0" smtClean="0"/>
              <a:t>March 16</a:t>
            </a:r>
          </a:p>
          <a:p>
            <a:pPr lvl="1"/>
            <a:r>
              <a:rPr lang="de-DE" dirty="0" err="1" smtClean="0"/>
              <a:t>Advice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non-essential </a:t>
            </a:r>
            <a:r>
              <a:rPr lang="de-DE" dirty="0" err="1" smtClean="0"/>
              <a:t>travel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non-essential </a:t>
            </a:r>
            <a:r>
              <a:rPr lang="de-DE" dirty="0" err="1" smtClean="0"/>
              <a:t>contact</a:t>
            </a:r>
            <a:endParaRPr lang="de-DE" dirty="0" smtClean="0"/>
          </a:p>
          <a:p>
            <a:pPr lvl="1"/>
            <a:r>
              <a:rPr lang="de-DE" dirty="0" smtClean="0"/>
              <a:t>Work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endParaRPr lang="de-DE" dirty="0" smtClean="0"/>
          </a:p>
          <a:p>
            <a:r>
              <a:rPr lang="de-DE" dirty="0" smtClean="0"/>
              <a:t>March 23</a:t>
            </a:r>
          </a:p>
          <a:p>
            <a:pPr lvl="1"/>
            <a:r>
              <a:rPr lang="de-DE" dirty="0" smtClean="0"/>
              <a:t>School </a:t>
            </a:r>
            <a:r>
              <a:rPr lang="de-DE" dirty="0" err="1" smtClean="0"/>
              <a:t>closure</a:t>
            </a:r>
            <a:endParaRPr lang="de-DE" dirty="0" smtClean="0"/>
          </a:p>
          <a:p>
            <a:pPr lvl="1"/>
            <a:r>
              <a:rPr lang="de-DE" dirty="0" err="1" smtClean="0"/>
              <a:t>Require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stay</a:t>
            </a:r>
            <a:r>
              <a:rPr lang="de-DE" dirty="0" smtClean="0"/>
              <a:t> at </a:t>
            </a:r>
            <a:r>
              <a:rPr lang="de-DE" dirty="0" err="1" smtClean="0"/>
              <a:t>home</a:t>
            </a:r>
            <a:endParaRPr lang="de-DE" dirty="0" smtClean="0"/>
          </a:p>
          <a:p>
            <a:pPr lvl="1"/>
            <a:r>
              <a:rPr lang="de-DE" dirty="0" err="1" smtClean="0"/>
              <a:t>Closing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buisiness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venues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2 </a:t>
            </a:r>
            <a:r>
              <a:rPr lang="de-DE" dirty="0" err="1" smtClean="0"/>
              <a:t>people</a:t>
            </a:r>
            <a:r>
              <a:rPr lang="de-DE" dirty="0" smtClean="0"/>
              <a:t> in </a:t>
            </a:r>
            <a:r>
              <a:rPr lang="de-DE" dirty="0" err="1" smtClean="0"/>
              <a:t>public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28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- Survey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36" y="1600200"/>
            <a:ext cx="72179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5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Syndromic</a:t>
            </a:r>
            <a:r>
              <a:rPr lang="de-DE" dirty="0" smtClean="0"/>
              <a:t> Surveillance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28" y="1600200"/>
            <a:ext cx="5655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8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Primary care </a:t>
            </a:r>
            <a:r>
              <a:rPr lang="de-DE" dirty="0" err="1" smtClean="0"/>
              <a:t>swabbing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5" y="1600200"/>
            <a:ext cx="789077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29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Outbreaks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7" y="1600200"/>
            <a:ext cx="75066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3857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Bildschirmpräsentation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The impact of social and physical distancing measures on COVID-19 activity in England</vt:lpstr>
      <vt:lpstr>AIM</vt:lpstr>
      <vt:lpstr>Methods</vt:lpstr>
      <vt:lpstr>PowerPoint-Präsentation</vt:lpstr>
      <vt:lpstr>England - Measures</vt:lpstr>
      <vt:lpstr>Results - Survey</vt:lpstr>
      <vt:lpstr>Syndromic Surveillance</vt:lpstr>
      <vt:lpstr>Primary care swabbing</vt:lpstr>
      <vt:lpstr>Outbreaks</vt:lpstr>
      <vt:lpstr>Secondary Care</vt:lpstr>
      <vt:lpstr>All cause mortality</vt:lpstr>
      <vt:lpstr>PowerPoint-Präsentation</vt:lpstr>
      <vt:lpstr>Discussion</vt:lpstr>
      <vt:lpstr>Timeline of events in Germany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social and physical distancing measures on COVID-19 activity in England</dc:title>
  <dc:creator>Rexroth, Ute</dc:creator>
  <cp:lastModifiedBy>Rexroth, Ute</cp:lastModifiedBy>
  <cp:revision>7</cp:revision>
  <dcterms:created xsi:type="dcterms:W3CDTF">2020-06-14T21:15:30Z</dcterms:created>
  <dcterms:modified xsi:type="dcterms:W3CDTF">2020-06-14T22:20:54Z</dcterms:modified>
</cp:coreProperties>
</file>