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85" r:id="rId3"/>
    <p:sldId id="260" r:id="rId4"/>
    <p:sldId id="276" r:id="rId5"/>
    <p:sldId id="283" r:id="rId6"/>
    <p:sldId id="280" r:id="rId7"/>
    <p:sldId id="281" r:id="rId8"/>
    <p:sldId id="275" r:id="rId9"/>
    <p:sldId id="284" r:id="rId10"/>
    <p:sldId id="286" r:id="rId11"/>
    <p:sldId id="288" r:id="rId12"/>
    <p:sldId id="28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89" autoAdjust="0"/>
  </p:normalViewPr>
  <p:slideViewPr>
    <p:cSldViewPr>
      <p:cViewPr>
        <p:scale>
          <a:sx n="80" d="100"/>
          <a:sy n="80" d="100"/>
        </p:scale>
        <p:origin x="-101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17/06/2020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Laborbasierte </a:t>
            </a:r>
            <a:r>
              <a:rPr lang="de-DE" dirty="0" err="1" smtClean="0"/>
              <a:t>Surveillance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SARS-CoV-2 in ARS</a:t>
            </a:r>
            <a:br>
              <a:rPr lang="de-DE" dirty="0" smtClean="0"/>
            </a:br>
            <a:endParaRPr lang="de-DE" dirty="0"/>
          </a:p>
        </p:txBody>
      </p:sp>
      <p:pic>
        <p:nvPicPr>
          <p:cNvPr id="6" name="Bildplatzhalter 5" descr="EM_EHEC_TIFF_s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8" r="23058"/>
          <a:stretch>
            <a:fillRect/>
          </a:stretch>
        </p:blipFill>
        <p:spPr/>
      </p:pic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17.06.2020</a:t>
            </a:r>
          </a:p>
        </p:txBody>
      </p:sp>
    </p:spTree>
    <p:extLst>
      <p:ext uri="{BB962C8B-B14F-4D97-AF65-F5344CB8AC3E}">
        <p14:creationId xmlns:p14="http://schemas.microsoft.com/office/powerpoint/2010/main" val="86951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Serologische Ergebnisse – </a:t>
            </a:r>
            <a:r>
              <a:rPr lang="de-DE" dirty="0" err="1" smtClean="0"/>
              <a:t>IgG</a:t>
            </a:r>
            <a:r>
              <a:rPr lang="de-DE" dirty="0" smtClean="0"/>
              <a:t>-Antikörper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730" y="2306576"/>
            <a:ext cx="3990478" cy="331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2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Serologische Ergebnisse – </a:t>
            </a:r>
            <a:r>
              <a:rPr lang="de-DE" dirty="0" err="1" smtClean="0"/>
              <a:t>IgG</a:t>
            </a:r>
            <a:r>
              <a:rPr lang="de-DE" dirty="0" smtClean="0"/>
              <a:t>-Antikörper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309" y="1711325"/>
            <a:ext cx="670932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Serologische Ergebnisse – </a:t>
            </a:r>
            <a:r>
              <a:rPr lang="de-DE" dirty="0" err="1" smtClean="0"/>
              <a:t>IgG</a:t>
            </a:r>
            <a:r>
              <a:rPr lang="de-DE" dirty="0" smtClean="0"/>
              <a:t>-Nachweis nach </a:t>
            </a:r>
            <a:br>
              <a:rPr lang="de-DE" dirty="0" smtClean="0"/>
            </a:br>
            <a:r>
              <a:rPr lang="de-DE" dirty="0" smtClean="0"/>
              <a:t>erster positiver PCR-Testung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119" y="1711325"/>
            <a:ext cx="6529700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9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Teilnehmende </a:t>
            </a:r>
            <a:r>
              <a:rPr lang="de-DE" dirty="0"/>
              <a:t>Labore: </a:t>
            </a:r>
            <a:r>
              <a:rPr lang="de-DE" dirty="0" smtClean="0"/>
              <a:t>66</a:t>
            </a:r>
          </a:p>
          <a:p>
            <a:pPr lvl="1"/>
            <a:r>
              <a:rPr lang="de-DE" dirty="0" smtClean="0"/>
              <a:t>Labore </a:t>
            </a:r>
            <a:r>
              <a:rPr lang="de-DE" dirty="0"/>
              <a:t>die serologische Ergebnisse übermitteln: </a:t>
            </a:r>
            <a:r>
              <a:rPr lang="de-DE" dirty="0" smtClean="0"/>
              <a:t>24</a:t>
            </a:r>
          </a:p>
          <a:p>
            <a:r>
              <a:rPr lang="de-DE" dirty="0" smtClean="0"/>
              <a:t>Anzahl </a:t>
            </a:r>
            <a:r>
              <a:rPr lang="de-DE" dirty="0"/>
              <a:t>der Krankenhäuser: 870</a:t>
            </a:r>
          </a:p>
          <a:p>
            <a:r>
              <a:rPr lang="de-DE" dirty="0" smtClean="0"/>
              <a:t>Anzahl </a:t>
            </a:r>
            <a:r>
              <a:rPr lang="de-DE" dirty="0"/>
              <a:t>der Arztpraxen: 16.890</a:t>
            </a:r>
          </a:p>
          <a:p>
            <a:r>
              <a:rPr lang="de-DE" dirty="0" smtClean="0"/>
              <a:t>Anzahl PCR-Testungen </a:t>
            </a:r>
            <a:r>
              <a:rPr lang="de-DE" dirty="0"/>
              <a:t>mit Ergebnis: </a:t>
            </a:r>
            <a:r>
              <a:rPr lang="de-DE" dirty="0" smtClean="0"/>
              <a:t>1.926.732</a:t>
            </a:r>
          </a:p>
          <a:p>
            <a:r>
              <a:rPr lang="de-DE" dirty="0"/>
              <a:t>Durchgeführte serologische Tests mit Ergebnis: 76.419 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Kennzahlen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365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Testverzug bundesweit – </a:t>
            </a:r>
            <a:br>
              <a:rPr lang="de-DE" dirty="0" smtClean="0"/>
            </a:br>
            <a:r>
              <a:rPr lang="de-DE" dirty="0" smtClean="0"/>
              <a:t>Anzahl Tage (Mittelwert) zwischen Entnahme und Testung über die Zeit</a:t>
            </a:r>
            <a:endParaRPr lang="de-DE" dirty="0"/>
          </a:p>
        </p:txBody>
      </p:sp>
      <p:pic>
        <p:nvPicPr>
          <p:cNvPr id="7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57200" y="1968897"/>
            <a:ext cx="7983538" cy="399176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30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Anzahl der positiven und negativen Testungen pro Kalenderwoche - bundesweit</a:t>
            </a:r>
            <a:endParaRPr lang="de-DE" dirty="0"/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57200" y="1747132"/>
            <a:ext cx="7983538" cy="443529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64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der positiven und negativen Testungen pro </a:t>
            </a:r>
            <a:r>
              <a:rPr lang="de-DE" dirty="0" smtClean="0"/>
              <a:t>Tag - </a:t>
            </a:r>
            <a:r>
              <a:rPr lang="de-DE" dirty="0"/>
              <a:t>bundesweit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4638"/>
            <a:ext cx="7983538" cy="446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Anteil der positiven Testungen an allen Testungen über die </a:t>
            </a:r>
            <a:r>
              <a:rPr lang="de-DE" sz="2400" dirty="0" smtClean="0"/>
              <a:t>Zeit pro Kalenderwoche </a:t>
            </a:r>
            <a:endParaRPr lang="de-DE" sz="2400" dirty="0"/>
          </a:p>
        </p:txBody>
      </p:sp>
      <p:pic>
        <p:nvPicPr>
          <p:cNvPr id="7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57200" y="1968897"/>
            <a:ext cx="7983538" cy="399176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208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der </a:t>
            </a:r>
            <a:r>
              <a:rPr lang="de-DE" dirty="0"/>
              <a:t>positiven Testungen </a:t>
            </a:r>
            <a:r>
              <a:rPr lang="de-DE" dirty="0" smtClean="0"/>
              <a:t>über </a:t>
            </a:r>
            <a:r>
              <a:rPr lang="de-DE" dirty="0"/>
              <a:t>die Zeit pro </a:t>
            </a:r>
            <a:r>
              <a:rPr lang="de-DE" dirty="0" smtClean="0"/>
              <a:t>Kalenderwoche </a:t>
            </a:r>
            <a:r>
              <a:rPr lang="de-DE" dirty="0"/>
              <a:t>- Bundesland</a:t>
            </a:r>
          </a:p>
        </p:txBody>
      </p:sp>
      <p:pic>
        <p:nvPicPr>
          <p:cNvPr id="7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457200" y="1968897"/>
            <a:ext cx="7983538" cy="399176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991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Testungen pro 100.00 Einwohner nach Altersgruppe und Kalenderwoche</a:t>
            </a:r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98369" y="1711325"/>
            <a:ext cx="7301199" cy="450691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2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Anteil positiv getesteter Personen nach Altersgruppe und Kalenderwoche</a:t>
            </a:r>
            <a:endParaRPr lang="de-DE" dirty="0"/>
          </a:p>
        </p:txBody>
      </p:sp>
      <p:pic>
        <p:nvPicPr>
          <p:cNvPr id="7" name="Picture"/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745641" y="1907377"/>
            <a:ext cx="7406655" cy="411480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1573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Bildschirmpräsentation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Office-Design</vt:lpstr>
      <vt:lpstr>Laborbasierte Surveillance SARS-CoV-2 in ARS </vt:lpstr>
      <vt:lpstr>Kennzahlen</vt:lpstr>
      <vt:lpstr>Testverzug bundesweit –  Anzahl Tage (Mittelwert) zwischen Entnahme und Testung über die Zeit</vt:lpstr>
      <vt:lpstr>Anzahl der positiven und negativen Testungen pro Kalenderwoche - bundesweit</vt:lpstr>
      <vt:lpstr>Anzahl der positiven und negativen Testungen pro Tag - bundesweit</vt:lpstr>
      <vt:lpstr>Anteil der positiven Testungen an allen Testungen über die Zeit pro Kalenderwoche </vt:lpstr>
      <vt:lpstr>Anteil der positiven Testungen über die Zeit pro Kalenderwoche - Bundesland</vt:lpstr>
      <vt:lpstr>Anzahl Testungen pro 100.00 Einwohner nach Altersgruppe und Kalenderwoche</vt:lpstr>
      <vt:lpstr>Anteil positiv getesteter Personen nach Altersgruppe und Kalenderwoche</vt:lpstr>
      <vt:lpstr>Serologische Ergebnisse – IgG-Antikörper</vt:lpstr>
      <vt:lpstr>Serologische Ergebnisse – IgG-Antikörper</vt:lpstr>
      <vt:lpstr>Serologische Ergebnisse – IgG-Nachweis nach  erster positiver PCR-Testung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Schöll, Meike</cp:lastModifiedBy>
  <cp:revision>167</cp:revision>
  <dcterms:created xsi:type="dcterms:W3CDTF">2020-01-21T10:42:53Z</dcterms:created>
  <dcterms:modified xsi:type="dcterms:W3CDTF">2020-06-17T08:20:20Z</dcterms:modified>
</cp:coreProperties>
</file>