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90" r:id="rId3"/>
    <p:sldId id="291" r:id="rId4"/>
    <p:sldId id="256" r:id="rId5"/>
    <p:sldId id="259" r:id="rId6"/>
    <p:sldId id="258" r:id="rId7"/>
    <p:sldId id="293" r:id="rId8"/>
    <p:sldId id="261" r:id="rId9"/>
    <p:sldId id="292" r:id="rId10"/>
    <p:sldId id="26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72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</a:t>
            </a:r>
            <a:r>
              <a:rPr lang="de-DE" dirty="0" smtClean="0"/>
              <a:t>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37506"/>
              </p:ext>
            </p:extLst>
          </p:nvPr>
        </p:nvGraphicFramePr>
        <p:xfrm>
          <a:off x="395536" y="2204864"/>
          <a:ext cx="8208911" cy="3360804"/>
        </p:xfrm>
        <a:graphic>
          <a:graphicData uri="http://schemas.openxmlformats.org/drawingml/2006/table">
            <a:tbl>
              <a:tblPr/>
              <a:tblGrid>
                <a:gridCol w="2684224"/>
                <a:gridCol w="1165440"/>
                <a:gridCol w="1165440"/>
                <a:gridCol w="753930"/>
                <a:gridCol w="1575782"/>
                <a:gridCol w="864095"/>
              </a:tblGrid>
              <a:tr h="36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1.106.470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218.199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1,14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18,11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2.312.302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198.276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18,73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440.215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97.124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1,19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18,54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246.963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67.527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17,13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592.280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55.070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0,93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NA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185.034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36.113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0,93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-30,53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Mexiko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185.122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34.858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Saudi Arabien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161.005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28.957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82,32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101.590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28.057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1,16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24,79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Bangladesch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     115.786	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25.167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baseline="0" dirty="0" smtClean="0">
                          <a:solidFill>
                            <a:srgbClr val="366092"/>
                          </a:solidFill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3071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</a:rPr>
              <a:t>9.063.264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srgbClr val="366092"/>
                </a:solidFill>
              </a:rPr>
              <a:t>471.681 </a:t>
            </a:r>
            <a:r>
              <a:rPr lang="en-US" sz="2400" dirty="0" err="1" smtClean="0">
                <a:solidFill>
                  <a:srgbClr val="366092"/>
                </a:solidFill>
                <a:latin typeface="Calibri"/>
              </a:rPr>
              <a:t>Verstorbene</a:t>
            </a:r>
            <a:endParaRPr lang="en-US" sz="2400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3" y="1103521"/>
            <a:ext cx="8166494" cy="5720021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700 - 7.000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322865" y="655580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" y="836712"/>
            <a:ext cx="9053856" cy="381509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08512"/>
              </p:ext>
            </p:extLst>
          </p:nvPr>
        </p:nvGraphicFramePr>
        <p:xfrm>
          <a:off x="467544" y="4776251"/>
          <a:ext cx="2400300" cy="1678305"/>
        </p:xfrm>
        <a:graphic>
          <a:graphicData uri="http://schemas.openxmlformats.org/drawingml/2006/table">
            <a:tbl>
              <a:tblPr/>
              <a:tblGrid>
                <a:gridCol w="762000"/>
                <a:gridCol w="8001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Kontinent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Salvador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30644"/>
              </p:ext>
            </p:extLst>
          </p:nvPr>
        </p:nvGraphicFramePr>
        <p:xfrm>
          <a:off x="3228742" y="4776251"/>
          <a:ext cx="2286000" cy="129730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Kontinent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7113"/>
              </p:ext>
            </p:extLst>
          </p:nvPr>
        </p:nvGraphicFramePr>
        <p:xfrm>
          <a:off x="5875640" y="4776251"/>
          <a:ext cx="2286000" cy="126111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Kontinent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/>
          <a:stretch/>
        </p:blipFill>
        <p:spPr>
          <a:xfrm>
            <a:off x="94512" y="1902709"/>
            <a:ext cx="9049488" cy="40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9004"/>
            <a:ext cx="8052867" cy="5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1" y="939552"/>
            <a:ext cx="8235838" cy="580363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45333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95069"/>
            <a:ext cx="8312150" cy="582838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26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90216" y="147990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70.000  Fällen in den letzten 7T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18009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9" y="795081"/>
            <a:ext cx="7977484" cy="56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7.000-70.000  Fällen in den letzten 7T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8973"/>
            <a:ext cx="7932260" cy="561443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Bildschirmpräsentation (4:3)</PresentationFormat>
  <Paragraphs>162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258</cp:revision>
  <dcterms:created xsi:type="dcterms:W3CDTF">2020-04-16T05:25:18Z</dcterms:created>
  <dcterms:modified xsi:type="dcterms:W3CDTF">2020-06-24T08:11:18Z</dcterms:modified>
</cp:coreProperties>
</file>