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3" r:id="rId3"/>
    <p:sldId id="280" r:id="rId4"/>
    <p:sldId id="281" r:id="rId5"/>
    <p:sldId id="275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-148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Laborbasierte </a:t>
            </a:r>
            <a:r>
              <a:rPr lang="de-DE" dirty="0" err="1" smtClean="0"/>
              <a:t>Surveillance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SARS-CoV-2 in ARS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24.06.2020</a:t>
            </a:r>
          </a:p>
        </p:txBody>
      </p:sp>
    </p:spTree>
    <p:extLst>
      <p:ext uri="{BB962C8B-B14F-4D97-AF65-F5344CB8AC3E}">
        <p14:creationId xmlns:p14="http://schemas.microsoft.com/office/powerpoint/2010/main" val="8695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Tag - </a:t>
            </a:r>
            <a:r>
              <a:rPr lang="de-DE" dirty="0"/>
              <a:t>bundesweit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6635"/>
            <a:ext cx="7983538" cy="435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Anteil der positiven Testungen an allen Testungen über die </a:t>
            </a:r>
            <a:r>
              <a:rPr lang="de-DE" sz="2400" dirty="0" smtClean="0"/>
              <a:t>Zeit pro Tag</a:t>
            </a:r>
            <a:endParaRPr lang="de-DE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86" y="1711325"/>
            <a:ext cx="7847766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08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Anteil der </a:t>
            </a:r>
            <a:r>
              <a:rPr lang="de-DE" dirty="0"/>
              <a:t>positiven Testungen </a:t>
            </a:r>
            <a:r>
              <a:rPr lang="de-DE" dirty="0" smtClean="0"/>
              <a:t>über </a:t>
            </a:r>
            <a:r>
              <a:rPr lang="de-DE" dirty="0"/>
              <a:t>die Zeit pro </a:t>
            </a:r>
            <a:r>
              <a:rPr lang="de-DE" dirty="0" smtClean="0"/>
              <a:t>Tag - </a:t>
            </a:r>
            <a:r>
              <a:rPr lang="de-DE" dirty="0"/>
              <a:t>Bundesland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607" y="1874415"/>
            <a:ext cx="5864724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91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Kalenderwoche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81" y="1711325"/>
            <a:ext cx="7096775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Anteil positiv getesteter Personen nach Altersgruppe und Kalenderwoche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47" y="1711325"/>
            <a:ext cx="7365843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57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Bildschirmpräsentation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Office-Design</vt:lpstr>
      <vt:lpstr>Laborbasierte Surveillance SARS-CoV-2 in ARS </vt:lpstr>
      <vt:lpstr>Anzahl der positiven und negativen Testungen pro Tag - bundesweit</vt:lpstr>
      <vt:lpstr>Anteil der positiven Testungen an allen Testungen über die Zeit pro Tag</vt:lpstr>
      <vt:lpstr>Anteil der positiven Testungen über die Zeit pro Tag - Bundesland</vt:lpstr>
      <vt:lpstr>Anzahl Testungen pro 100.00 Einwohner nach Altersgruppe und Kalenderwoche</vt:lpstr>
      <vt:lpstr>Anteil positiv getesteter Personen nach Altersgruppe und Kalenderwoche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Eckmanns, Tim</cp:lastModifiedBy>
  <cp:revision>173</cp:revision>
  <dcterms:created xsi:type="dcterms:W3CDTF">2020-01-21T10:42:53Z</dcterms:created>
  <dcterms:modified xsi:type="dcterms:W3CDTF">2020-06-24T08:36:50Z</dcterms:modified>
</cp:coreProperties>
</file>