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5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2563" autoAdjust="0"/>
  </p:normalViewPr>
  <p:slideViewPr>
    <p:cSldViewPr snapToGrid="0" snapToObjects="1">
      <p:cViewPr>
        <p:scale>
          <a:sx n="130" d="100"/>
          <a:sy n="130" d="100"/>
        </p:scale>
        <p:origin x="-1284" y="-3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</a:t>
            </a:r>
            <a:r>
              <a:rPr lang="de-DE" dirty="0" smtClean="0"/>
              <a:t>40 </a:t>
            </a:r>
            <a:r>
              <a:rPr lang="de-DE" dirty="0" smtClean="0"/>
              <a:t>Kindern (insgesamt 231 Fälle) </a:t>
            </a:r>
          </a:p>
          <a:p>
            <a:r>
              <a:rPr lang="de-DE" dirty="0" smtClean="0"/>
              <a:t>BE: KW 23 – </a:t>
            </a:r>
            <a:r>
              <a:rPr lang="de-DE" dirty="0" smtClean="0"/>
              <a:t>26: </a:t>
            </a:r>
            <a:r>
              <a:rPr lang="de-DE" dirty="0" smtClean="0"/>
              <a:t>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ST: </a:t>
            </a:r>
            <a:r>
              <a:rPr lang="de-DE" baseline="0" dirty="0" smtClean="0"/>
              <a:t>KW 25</a:t>
            </a:r>
            <a:r>
              <a:rPr lang="de-DE" baseline="0" dirty="0" smtClean="0"/>
              <a:t>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bisher alles </a:t>
            </a:r>
            <a:r>
              <a:rPr lang="de-DE" baseline="0" dirty="0" smtClean="0"/>
              <a:t>Einzelfälle</a:t>
            </a:r>
          </a:p>
          <a:p>
            <a:r>
              <a:rPr lang="de-DE" baseline="0" dirty="0" smtClean="0"/>
              <a:t>NI: KW 23 - 26:  insgesamt 61 Fälle in Ausbrüchen, davon 34 Fälle in LK Göttingen, 12 Fälle in LK Cuxhaven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29.06.2020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29.06.2020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29.06.2020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29.06.2020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29.06.2020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29.06.2020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29.06.2020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29.06.2020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89" y="1081156"/>
            <a:ext cx="6376150" cy="351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3860316"/>
          </a:xfrm>
        </p:spPr>
        <p:txBody>
          <a:bodyPr/>
          <a:lstStyle/>
          <a:p>
            <a:r>
              <a:rPr lang="de-DE" dirty="0" smtClean="0"/>
              <a:t>ARE-Inzidenz für Kinder im Alter von 0 – 4 Jahren der letzten 4 Jahre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29.06.2020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597986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für Kinder im Alter von 0 bis 4 Jahren im zeitlichen Verlauf nach Kalenderwoche und im Vergleich zu den letzten drei </a:t>
            </a:r>
            <a:r>
              <a:rPr lang="de-DE" sz="800" dirty="0" smtClean="0"/>
              <a:t>Jahren. </a:t>
            </a:r>
            <a:r>
              <a:rPr lang="de-DE" sz="800" dirty="0"/>
              <a:t>Es wurde jeweils ein gleitender 3-Wochen-Mittelwert verwendet. </a:t>
            </a:r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8" y="1081778"/>
            <a:ext cx="6442135" cy="368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26 wurden </a:t>
            </a:r>
            <a:r>
              <a:rPr lang="de-DE" sz="1400" dirty="0" smtClean="0"/>
              <a:t>2.857 </a:t>
            </a:r>
            <a:r>
              <a:rPr lang="de-DE" sz="1400" dirty="0" smtClean="0"/>
              <a:t>Fälle im Alter 0 – 5 Jahre übermittelt, das entspricht einem Anteil von </a:t>
            </a:r>
            <a:r>
              <a:rPr lang="de-DE" sz="1400" dirty="0" smtClean="0"/>
              <a:t>1,5 </a:t>
            </a:r>
            <a:r>
              <a:rPr lang="de-DE" sz="1400" dirty="0" smtClean="0"/>
              <a:t>% an allen übermittelten Fällen (</a:t>
            </a:r>
            <a:r>
              <a:rPr lang="de-DE" sz="1400" dirty="0" smtClean="0"/>
              <a:t>n=193.761)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29.06.2020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29.06.2020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2.857) </a:t>
            </a:r>
            <a:r>
              <a:rPr lang="de-DE" sz="800" dirty="0" smtClean="0"/>
              <a:t>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26 </a:t>
            </a:r>
            <a:r>
              <a:rPr lang="de-DE" sz="800" dirty="0"/>
              <a:t>(blau)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29.06.2020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29.06.2020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511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n=193.622 </a:t>
            </a:r>
            <a:r>
              <a:rPr lang="de-DE" dirty="0"/>
              <a:t>Fälle). </a:t>
            </a:r>
            <a:br>
              <a:rPr lang="de-DE" dirty="0"/>
            </a:br>
            <a:r>
              <a:rPr lang="de-DE" dirty="0"/>
              <a:t>Die 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9669" y="4350221"/>
            <a:ext cx="366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6798"/>
            <a:ext cx="4769510" cy="353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48" y="1081035"/>
            <a:ext cx="4443350" cy="315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29.06.2020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29.06.2020</a:t>
            </a:r>
            <a:endParaRPr lang="de-DE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56087" y="724205"/>
            <a:ext cx="8410766" cy="409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29.06.2020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29.06.2020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56088" y="708185"/>
            <a:ext cx="8461141" cy="412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/>
          </a:bodyPr>
          <a:lstStyle/>
          <a:p>
            <a:r>
              <a:rPr lang="de-DE" sz="1400" dirty="0" smtClean="0"/>
              <a:t>Angaben </a:t>
            </a:r>
            <a:r>
              <a:rPr lang="de-DE" sz="1400" dirty="0" smtClean="0"/>
              <a:t>liegen bei </a:t>
            </a:r>
            <a:r>
              <a:rPr lang="de-DE" sz="1400" dirty="0" smtClean="0"/>
              <a:t>1.575 </a:t>
            </a:r>
            <a:r>
              <a:rPr lang="de-DE" sz="1400" dirty="0" smtClean="0"/>
              <a:t>von </a:t>
            </a:r>
            <a:r>
              <a:rPr lang="de-DE" sz="1400" dirty="0" smtClean="0"/>
              <a:t>2.202 </a:t>
            </a:r>
            <a:r>
              <a:rPr lang="de-DE" sz="1400" dirty="0" smtClean="0"/>
              <a:t>(</a:t>
            </a:r>
            <a:r>
              <a:rPr lang="de-DE" sz="1400" dirty="0" smtClean="0"/>
              <a:t>72 </a:t>
            </a:r>
            <a:r>
              <a:rPr lang="de-DE" sz="1400" dirty="0" smtClean="0"/>
              <a:t>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</a:t>
            </a:r>
            <a:r>
              <a:rPr lang="de-DE" sz="1200" dirty="0" smtClean="0"/>
              <a:t>497 (32 </a:t>
            </a:r>
            <a:r>
              <a:rPr lang="de-DE" sz="1200" dirty="0" smtClean="0"/>
              <a:t>%) gemäß § 33 betreut</a:t>
            </a:r>
          </a:p>
          <a:p>
            <a:pPr lvl="1"/>
            <a:r>
              <a:rPr lang="de-DE" sz="1200" dirty="0"/>
              <a:t>s</a:t>
            </a:r>
            <a:r>
              <a:rPr lang="de-DE" sz="1200" dirty="0" smtClean="0"/>
              <a:t>eit KW 20 führen vereinzelte BL einen eingeschränkten KiTa-Regelbetrieb ein, in KW 23 waren es 8 BL und in KW 26 sind es 15 BL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29.06.2020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675119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29.06.2020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83" y="1655701"/>
            <a:ext cx="5792864" cy="323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Bildschirmpräsentation (16:9)</PresentationFormat>
  <Paragraphs>69</Paragraphs>
  <Slides>9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Betreuung in einer Einrichtung gemäß § 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137</cp:revision>
  <dcterms:created xsi:type="dcterms:W3CDTF">2015-11-02T12:29:13Z</dcterms:created>
  <dcterms:modified xsi:type="dcterms:W3CDTF">2020-06-29T08:57:48Z</dcterms:modified>
</cp:coreProperties>
</file>