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92" r:id="rId3"/>
    <p:sldId id="283" r:id="rId4"/>
    <p:sldId id="280" r:id="rId5"/>
    <p:sldId id="281" r:id="rId6"/>
    <p:sldId id="275" r:id="rId7"/>
    <p:sldId id="284" r:id="rId8"/>
    <p:sldId id="288" r:id="rId9"/>
    <p:sldId id="290" r:id="rId10"/>
    <p:sldId id="291" r:id="rId11"/>
    <p:sldId id="289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3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01.07.2020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Erste Ergebnisse</a:t>
            </a:r>
            <a:br>
              <a:rPr lang="de-DE" sz="2000" dirty="0"/>
            </a:br>
            <a:r>
              <a:rPr lang="de-DE" sz="2000" dirty="0"/>
              <a:t>Serologische Testung und Ergebnisse nach </a:t>
            </a:r>
            <a:r>
              <a:rPr lang="de-DE" sz="2000" dirty="0" smtClean="0"/>
              <a:t>Versorgungstyp und Altersgruppen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19" y="1735931"/>
            <a:ext cx="6286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Erste Ergebnisse</a:t>
            </a:r>
            <a:br>
              <a:rPr lang="de-DE" sz="2000" dirty="0"/>
            </a:br>
            <a:r>
              <a:rPr lang="de-DE" sz="2000" dirty="0" smtClean="0"/>
              <a:t>Anteil Patienten mit </a:t>
            </a:r>
            <a:r>
              <a:rPr lang="de-DE" sz="2000" dirty="0" err="1" smtClean="0"/>
              <a:t>IgG</a:t>
            </a:r>
            <a:r>
              <a:rPr lang="de-DE" sz="2000" dirty="0" smtClean="0"/>
              <a:t>-Nachweis nach positiver PCR pro Woche im zeitlichen Verlauf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5" y="1711325"/>
            <a:ext cx="710348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Erste Ergebnisse</a:t>
            </a:r>
            <a:br>
              <a:rPr lang="de-DE" sz="2000" dirty="0" smtClean="0"/>
            </a:br>
            <a:r>
              <a:rPr lang="de-DE" sz="2000" dirty="0" smtClean="0"/>
              <a:t>Serologische Testungen und Ergebnisse nach erster </a:t>
            </a:r>
            <a:r>
              <a:rPr lang="de-DE" sz="2000" dirty="0"/>
              <a:t>positiver </a:t>
            </a:r>
            <a:r>
              <a:rPr lang="de-DE" sz="2000" dirty="0" smtClean="0"/>
              <a:t>PCR-Testung im zeitlichen Verlauf</a:t>
            </a:r>
            <a:endParaRPr lang="de-DE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9" y="1713706"/>
            <a:ext cx="6705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Zeitverzug Probenentnahme und Testung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2122781"/>
            <a:ext cx="7344507" cy="3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5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KW- </a:t>
            </a:r>
            <a:r>
              <a:rPr lang="de-DE" dirty="0"/>
              <a:t>bundesweit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KW</a:t>
            </a:r>
            <a:endParaRPr lang="de-DE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2122781"/>
            <a:ext cx="7344507" cy="3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Testungen </a:t>
            </a:r>
            <a:r>
              <a:rPr lang="de-DE" dirty="0" smtClean="0"/>
              <a:t>über </a:t>
            </a:r>
            <a:r>
              <a:rPr lang="de-DE" dirty="0"/>
              <a:t>die Zeit pro </a:t>
            </a:r>
            <a:r>
              <a:rPr lang="de-DE" dirty="0" smtClean="0"/>
              <a:t>Tag - </a:t>
            </a:r>
            <a:r>
              <a:rPr lang="de-DE" dirty="0"/>
              <a:t>Bundesland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41" y="1711325"/>
            <a:ext cx="576425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1" y="1711325"/>
            <a:ext cx="7278156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positiv getesteter Personen nach Altersgruppe und Kalenderwoche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Erste Ergebnisse</a:t>
            </a:r>
            <a:br>
              <a:rPr lang="de-DE" sz="2000" dirty="0"/>
            </a:br>
            <a:r>
              <a:rPr lang="de-DE" sz="2000" dirty="0" smtClean="0"/>
              <a:t>Zeitliche Abstand zwischen erster </a:t>
            </a:r>
            <a:r>
              <a:rPr lang="de-DE" sz="2000" dirty="0"/>
              <a:t>positiver PCR-Testung </a:t>
            </a:r>
            <a:r>
              <a:rPr lang="de-DE" sz="2000" dirty="0" smtClean="0"/>
              <a:t>und serologischer Testung</a:t>
            </a:r>
            <a:endParaRPr lang="de-DE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71" y="1711325"/>
            <a:ext cx="6863796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7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Erste Ergebnisse</a:t>
            </a:r>
            <a:br>
              <a:rPr lang="de-DE" sz="2000" dirty="0"/>
            </a:br>
            <a:r>
              <a:rPr lang="de-DE" sz="2000" dirty="0" smtClean="0"/>
              <a:t>Serologische Testung und Ergebnisse nach Versorgungs- und Stationstyp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4" y="1711325"/>
            <a:ext cx="6418189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Laborbasierte Surveillance SARS-CoV-2 in ARS </vt:lpstr>
      <vt:lpstr>Zeitverzug Probenentnahme und Testung</vt:lpstr>
      <vt:lpstr>Anzahl der positiven und negativen Testungen pro KW- bundesweit</vt:lpstr>
      <vt:lpstr>Anteil der positiven Testungen an allen Testungen über die Zeit pro KW</vt:lpstr>
      <vt:lpstr>Anteil der positiven Testungen über die Zeit pro Tag - Bundesland</vt:lpstr>
      <vt:lpstr>Anzahl Testungen pro 100.00 Einwohner nach Altersgruppe und Kalenderwoche</vt:lpstr>
      <vt:lpstr>Anteil positiv getesteter Personen nach Altersgruppe und Kalenderwoche</vt:lpstr>
      <vt:lpstr>Erste Ergebnisse Zeitliche Abstand zwischen erster positiver PCR-Testung und serologischer Testung</vt:lpstr>
      <vt:lpstr>Erste Ergebnisse Serologische Testung und Ergebnisse nach Versorgungs- und Stationstyp</vt:lpstr>
      <vt:lpstr>Erste Ergebnisse Serologische Testung und Ergebnisse nach Versorgungstyp und Altersgruppen</vt:lpstr>
      <vt:lpstr>Erste Ergebnisse Anteil Patienten mit IgG-Nachweis nach positiver PCR pro Woche im zeitlichen Verlauf</vt:lpstr>
      <vt:lpstr>Erste Ergebnisse Serologische Testungen und Ergebnisse nach erster positiver PCR-Testung im zeitlichen Verlauf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180</cp:revision>
  <dcterms:created xsi:type="dcterms:W3CDTF">2020-01-21T10:42:53Z</dcterms:created>
  <dcterms:modified xsi:type="dcterms:W3CDTF">2020-07-01T08:02:10Z</dcterms:modified>
</cp:coreProperties>
</file>