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5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2563" autoAdjust="0"/>
  </p:normalViewPr>
  <p:slideViewPr>
    <p:cSldViewPr snapToGrid="0" snapToObjects="1">
      <p:cViewPr>
        <p:scale>
          <a:sx n="130" d="100"/>
          <a:sy n="130" d="100"/>
        </p:scale>
        <p:origin x="-7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</a:t>
            </a:r>
            <a:r>
              <a:rPr lang="de-DE" baseline="0" smtClean="0"/>
              <a:t>privates Umfeld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06.07.2020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06.07.2020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06.07.2020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06.07.2020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06.07.2020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06.07.2020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8" y="1076657"/>
            <a:ext cx="6379030" cy="352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3860316"/>
          </a:xfrm>
        </p:spPr>
        <p:txBody>
          <a:bodyPr/>
          <a:lstStyle/>
          <a:p>
            <a:r>
              <a:rPr lang="de-DE" dirty="0" smtClean="0"/>
              <a:t>ARE-Inzidenz nach Altersgruppe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597986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Kalenderwoche. </a:t>
            </a:r>
            <a:r>
              <a:rPr lang="de-DE" sz="800" dirty="0"/>
              <a:t>Es wurde jeweils ein gleitender 3-Wochen-Mittelwert verwendet. </a:t>
            </a:r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27 wurden 3.011 Fälle im Alter 0 – 5 Jahre übermittelt, das entspricht einem Anteil von 1,5 % an allen übermittelten Fällen (n=196.571)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06.07.2020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3.011)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27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71" y="1116327"/>
            <a:ext cx="6213399" cy="355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827"/>
            <a:ext cx="4703624" cy="349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06.07.2020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06.07.2020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n=196.413 </a:t>
            </a:r>
            <a:r>
              <a:rPr lang="de-DE" dirty="0"/>
              <a:t>Fälle).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95" y="1011123"/>
            <a:ext cx="4527105" cy="333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06.07.2020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06.07.2020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6088" y="724205"/>
            <a:ext cx="8301016" cy="404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56088" y="701315"/>
            <a:ext cx="8479386" cy="41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06.07.2020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06.07.2020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1.695 von 2.335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547 (32 %)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auf, in KW 27 waren es 5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06.07.2020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675119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06.07.2020</a:t>
            </a:r>
            <a:endParaRPr lang="de-DE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3" y="1558138"/>
            <a:ext cx="5947258" cy="332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Bildschirmpräsentation (16:9)</PresentationFormat>
  <Paragraphs>69</Paragraphs>
  <Slides>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Betreuung in einer Einrichtung gemäß § 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149</cp:revision>
  <dcterms:created xsi:type="dcterms:W3CDTF">2015-11-02T12:29:13Z</dcterms:created>
  <dcterms:modified xsi:type="dcterms:W3CDTF">2020-07-06T09:16:50Z</dcterms:modified>
</cp:coreProperties>
</file>