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5" r:id="rId8"/>
    <p:sldId id="696" r:id="rId9"/>
    <p:sldId id="694" r:id="rId10"/>
    <p:sldId id="658" r:id="rId11"/>
    <p:sldId id="659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5510" autoAdjust="0"/>
  </p:normalViewPr>
  <p:slideViewPr>
    <p:cSldViewPr snapToGrid="0" snapToObjects="1">
      <p:cViewPr varScale="1">
        <p:scale>
          <a:sx n="100" d="100"/>
          <a:sy n="10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06.07.2020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06.07.2020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38129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06.07.2020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196.554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182.200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19988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05.07.2020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-24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398526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05.06.2020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06.07.2020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06.07.2020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0,97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0,80 – 1,16)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05.06.2020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0,96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0,77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1,17)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06.07.2020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0,89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0,80 – 0,97)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05.06.2020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0,94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0,84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1,06)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30.06.2020)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26  gaben 71 Labore einen Rückstau von insgesamt 3106 abzuarbeitenden Proben an. 24 Labore nannten Lieferschwierigkeiten für Reagenzien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09628"/>
              </p:ext>
            </p:extLst>
          </p:nvPr>
        </p:nvGraphicFramePr>
        <p:xfrm>
          <a:off x="45307" y="1390602"/>
          <a:ext cx="4574318" cy="4530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382.397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456.041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91855"/>
              </p:ext>
            </p:extLst>
          </p:nvPr>
        </p:nvGraphicFramePr>
        <p:xfrm>
          <a:off x="4724400" y="1390602"/>
          <a:ext cx="4129889" cy="450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677108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(Pressemitteilung </a:t>
            </a:r>
            <a:r>
              <a:rPr lang="de-DE" dirty="0" err="1" smtClean="0"/>
              <a:t>destatis</a:t>
            </a:r>
            <a:r>
              <a:rPr lang="de-DE" dirty="0" smtClean="0"/>
              <a:t> 05.06.2020)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KW19: 17.014 Todesfälle (-501 zur Vorwoche), damit ca. 2%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1" y="1204518"/>
            <a:ext cx="8550458" cy="38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06.07.2020.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06.07.2020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85589"/>
              </p:ext>
            </p:extLst>
          </p:nvPr>
        </p:nvGraphicFramePr>
        <p:xfrm>
          <a:off x="146049" y="868620"/>
          <a:ext cx="8482084" cy="4905606"/>
        </p:xfrm>
        <a:graphic>
          <a:graphicData uri="http://schemas.openxmlformats.org/drawingml/2006/table">
            <a:tbl>
              <a:tblPr/>
              <a:tblGrid>
                <a:gridCol w="2073276"/>
                <a:gridCol w="857250"/>
                <a:gridCol w="758411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35.807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323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1.837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16,6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48.744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373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387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2.600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19,9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8.451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225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263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3.464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1.679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5.220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284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10.955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2,9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512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804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0,2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13.672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635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44.064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1.068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1.689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9,4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7.082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2.806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283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17,6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5.458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224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1.889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0,8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59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3.187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110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3.272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181</a:t>
                      </a:r>
                      <a:endParaRPr lang="de-DE" sz="1300" b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8,4</a:t>
                      </a:r>
                      <a:endParaRPr lang="de-DE" sz="1300" b="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196.554</a:t>
                      </a:r>
                      <a:endParaRPr lang="de-DE" sz="1300" b="1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2.422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2,9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9.016</a:t>
                      </a:r>
                      <a:endParaRPr lang="de-DE" sz="13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10,8</a:t>
                      </a:r>
                      <a:endParaRPr lang="de-DE" sz="13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30.06.2020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9833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26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06.07.2020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05.07.2020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36763" y="1400961"/>
            <a:ext cx="8092614" cy="489078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06.07.2020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06.07.2020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81100"/>
            <a:ext cx="7772400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06.07.2020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0259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9" y="1784667"/>
            <a:ext cx="7109686" cy="46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Häufigsten Expositionsorte im Ausland (Datenstand 03.07.)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75631"/>
              </p:ext>
            </p:extLst>
          </p:nvPr>
        </p:nvGraphicFramePr>
        <p:xfrm>
          <a:off x="890120" y="1058959"/>
          <a:ext cx="7162800" cy="5411741"/>
        </p:xfrm>
        <a:graphic>
          <a:graphicData uri="http://schemas.openxmlformats.org/drawingml/2006/table">
            <a:tbl>
              <a:tblPr/>
              <a:tblGrid>
                <a:gridCol w="3635402"/>
                <a:gridCol w="1941465"/>
                <a:gridCol w="1585933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MW 26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MW 27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Afghanistan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Westafrika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 (inkl. nicht genannte Länder)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06.07.2020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4160" y="970116"/>
            <a:ext cx="8661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u="sng" dirty="0" smtClean="0"/>
              <a:t>Gütersloh</a:t>
            </a:r>
            <a:r>
              <a:rPr lang="de-DE" sz="1400" b="1" u="sng" dirty="0"/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05.07</a:t>
            </a:r>
            <a:r>
              <a:rPr lang="de-DE" sz="1400" b="1" u="sng" dirty="0">
                <a:solidFill>
                  <a:srgbClr val="FF0000"/>
                </a:solidFill>
              </a:rPr>
              <a:t>. 2020 (Bericht Ausbruchsteam)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Aktuelle Fallzahl im Kreis Gütersloh (Stand: </a:t>
            </a:r>
            <a:r>
              <a:rPr lang="de-DE" sz="1400" dirty="0" smtClean="0"/>
              <a:t>06.07.2020</a:t>
            </a:r>
            <a:r>
              <a:rPr lang="de-DE" sz="1400" dirty="0"/>
              <a:t>; 00:00): n= </a:t>
            </a:r>
            <a:r>
              <a:rPr lang="de-DE" sz="1400" dirty="0" smtClean="0"/>
              <a:t>2.431.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Fälle </a:t>
            </a:r>
            <a:r>
              <a:rPr lang="de-DE" sz="1400" dirty="0"/>
              <a:t>in </a:t>
            </a:r>
            <a:r>
              <a:rPr lang="de-DE" sz="1400" dirty="0" smtClean="0"/>
              <a:t>den letzten </a:t>
            </a:r>
            <a:r>
              <a:rPr lang="de-DE" sz="1400" dirty="0"/>
              <a:t>7 Tagen/100.000 Einwohner: </a:t>
            </a:r>
            <a:r>
              <a:rPr lang="de-DE" sz="1400" dirty="0" smtClean="0"/>
              <a:t>50,5 (gestern 56)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Zwischen 28.06</a:t>
            </a:r>
            <a:r>
              <a:rPr lang="de-DE" sz="1400" dirty="0"/>
              <a:t>. und </a:t>
            </a:r>
            <a:r>
              <a:rPr lang="de-DE" sz="1400" dirty="0" smtClean="0"/>
              <a:t>04.07</a:t>
            </a:r>
            <a:r>
              <a:rPr lang="de-DE" sz="1400" dirty="0"/>
              <a:t>. (7 Tage) </a:t>
            </a:r>
            <a:r>
              <a:rPr lang="de-DE" sz="1400" dirty="0" smtClean="0"/>
              <a:t>89 Fälle </a:t>
            </a:r>
            <a:r>
              <a:rPr lang="de-DE" sz="1400" dirty="0"/>
              <a:t>in </a:t>
            </a:r>
            <a:r>
              <a:rPr lang="de-DE" sz="1400" dirty="0" smtClean="0"/>
              <a:t>Allgemeinbevölkerung (Vortag 106)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Die </a:t>
            </a:r>
            <a:r>
              <a:rPr lang="en-US" sz="1400" dirty="0" err="1"/>
              <a:t>Zahl</a:t>
            </a:r>
            <a:r>
              <a:rPr lang="en-US" sz="1400" dirty="0"/>
              <a:t> der </a:t>
            </a:r>
            <a:r>
              <a:rPr lang="en-US" sz="1400" dirty="0" err="1"/>
              <a:t>positiven</a:t>
            </a:r>
            <a:r>
              <a:rPr lang="en-US" sz="1400" dirty="0"/>
              <a:t> Tests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Personen</a:t>
            </a:r>
            <a:r>
              <a:rPr lang="en-US" sz="1400" dirty="0"/>
              <a:t>,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denen</a:t>
            </a:r>
            <a:r>
              <a:rPr lang="en-US" sz="1400" dirty="0"/>
              <a:t> </a:t>
            </a:r>
            <a:r>
              <a:rPr lang="en-US" sz="1400" dirty="0" err="1"/>
              <a:t>zunächst</a:t>
            </a:r>
            <a:r>
              <a:rPr lang="en-US" sz="1400" dirty="0"/>
              <a:t> </a:t>
            </a:r>
            <a:r>
              <a:rPr lang="en-US" sz="1400" dirty="0" err="1"/>
              <a:t>kein</a:t>
            </a:r>
            <a:r>
              <a:rPr lang="en-US" sz="1400" dirty="0"/>
              <a:t> </a:t>
            </a:r>
            <a:r>
              <a:rPr lang="en-US" sz="1400" dirty="0" err="1"/>
              <a:t>Tönnies-Bezug</a:t>
            </a:r>
            <a:r>
              <a:rPr lang="en-US" sz="1400" dirty="0"/>
              <a:t> </a:t>
            </a:r>
            <a:r>
              <a:rPr lang="en-US" sz="1400" dirty="0" err="1"/>
              <a:t>erkennbar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, </a:t>
            </a:r>
            <a:r>
              <a:rPr lang="en-US" sz="1400" dirty="0" err="1"/>
              <a:t>schwankt</a:t>
            </a:r>
            <a:r>
              <a:rPr lang="en-US" sz="1400" dirty="0"/>
              <a:t> auf </a:t>
            </a:r>
            <a:r>
              <a:rPr lang="en-US" sz="1400" dirty="0" err="1"/>
              <a:t>niedrigem</a:t>
            </a:r>
            <a:r>
              <a:rPr lang="en-US" sz="1400" dirty="0"/>
              <a:t> </a:t>
            </a:r>
            <a:r>
              <a:rPr lang="en-US" sz="1400" dirty="0" err="1" smtClean="0"/>
              <a:t>Niveau</a:t>
            </a:r>
            <a:r>
              <a:rPr lang="en-US" sz="1400" dirty="0" smtClean="0"/>
              <a:t> (</a:t>
            </a:r>
            <a:r>
              <a:rPr lang="en-US" sz="1400" dirty="0" err="1" smtClean="0"/>
              <a:t>Einzelfälle</a:t>
            </a:r>
            <a:r>
              <a:rPr lang="en-US" sz="1400" dirty="0"/>
              <a:t>, die </a:t>
            </a:r>
            <a:r>
              <a:rPr lang="en-US" sz="1400" dirty="0" err="1"/>
              <a:t>bezüglich</a:t>
            </a:r>
            <a:r>
              <a:rPr lang="en-US" sz="1400" dirty="0"/>
              <a:t> Alter, </a:t>
            </a:r>
            <a:r>
              <a:rPr lang="en-US" sz="1400" dirty="0" err="1"/>
              <a:t>Wohnort</a:t>
            </a:r>
            <a:r>
              <a:rPr lang="en-US" sz="1400" dirty="0"/>
              <a:t> und Diagnose-</a:t>
            </a:r>
            <a:r>
              <a:rPr lang="en-US" sz="1400" dirty="0" err="1"/>
              <a:t>Zeitpunkt</a:t>
            </a:r>
            <a:r>
              <a:rPr lang="en-US" sz="1400" dirty="0"/>
              <a:t> </a:t>
            </a:r>
            <a:r>
              <a:rPr lang="en-US" sz="1400" dirty="0" err="1"/>
              <a:t>breit</a:t>
            </a:r>
            <a:r>
              <a:rPr lang="en-US" sz="1400" dirty="0"/>
              <a:t> </a:t>
            </a:r>
            <a:r>
              <a:rPr lang="en-US" sz="1400" dirty="0" err="1"/>
              <a:t>verteilt</a:t>
            </a:r>
            <a:r>
              <a:rPr lang="en-US" sz="1400" dirty="0"/>
              <a:t> </a:t>
            </a:r>
            <a:r>
              <a:rPr lang="en-US" sz="1400" dirty="0" err="1"/>
              <a:t>sind</a:t>
            </a:r>
            <a:r>
              <a:rPr lang="en-US" sz="1400" dirty="0"/>
              <a:t> und </a:t>
            </a:r>
            <a:r>
              <a:rPr lang="en-US" sz="1400" dirty="0" err="1"/>
              <a:t>einige</a:t>
            </a:r>
            <a:r>
              <a:rPr lang="en-US" sz="1400" dirty="0"/>
              <a:t> in der Regel </a:t>
            </a:r>
            <a:r>
              <a:rPr lang="en-US" sz="1400" dirty="0" err="1"/>
              <a:t>kleinere</a:t>
            </a:r>
            <a:r>
              <a:rPr lang="en-US" sz="1400" dirty="0"/>
              <a:t> Cluster, </a:t>
            </a:r>
            <a:r>
              <a:rPr lang="en-US" sz="1400" dirty="0" err="1"/>
              <a:t>insbesondere</a:t>
            </a:r>
            <a:r>
              <a:rPr lang="en-US" sz="1400" dirty="0"/>
              <a:t> in </a:t>
            </a:r>
            <a:r>
              <a:rPr lang="en-US" sz="1400" dirty="0" err="1" smtClean="0"/>
              <a:t>Familien</a:t>
            </a:r>
            <a:r>
              <a:rPr lang="en-US" sz="1400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Fälle</a:t>
            </a:r>
            <a:r>
              <a:rPr lang="en-US" sz="1400" dirty="0"/>
              <a:t> in der </a:t>
            </a:r>
            <a:r>
              <a:rPr lang="en-US" sz="1400" dirty="0" err="1"/>
              <a:t>übrigen</a:t>
            </a:r>
            <a:r>
              <a:rPr lang="en-US" sz="1400" dirty="0"/>
              <a:t> </a:t>
            </a:r>
            <a:r>
              <a:rPr lang="en-US" sz="1400" dirty="0" err="1"/>
              <a:t>Bevölkerung</a:t>
            </a:r>
            <a:r>
              <a:rPr lang="en-US" sz="1400" dirty="0"/>
              <a:t> </a:t>
            </a:r>
            <a:r>
              <a:rPr lang="en-US" sz="1400" dirty="0" err="1" smtClean="0"/>
              <a:t>schwanken</a:t>
            </a:r>
            <a:r>
              <a:rPr lang="en-US" sz="1400" dirty="0" smtClean="0"/>
              <a:t> </a:t>
            </a:r>
            <a:r>
              <a:rPr lang="en-US" sz="1400" dirty="0" err="1" smtClean="0"/>
              <a:t>zwischen</a:t>
            </a:r>
            <a:r>
              <a:rPr lang="en-US" sz="1400" dirty="0" smtClean="0"/>
              <a:t> </a:t>
            </a:r>
            <a:r>
              <a:rPr lang="en-US" sz="1400" dirty="0"/>
              <a:t>5 und 26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Am </a:t>
            </a:r>
            <a:r>
              <a:rPr lang="de-DE" sz="1400" dirty="0"/>
              <a:t>3.7. wurden ca. 1.400 im Screening bei Tönnies positiv getesteten Personen aus der Quarantäne entlassen.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0"/>
            <a:endParaRPr lang="de-DE" sz="1400" b="1" u="sng" dirty="0">
              <a:solidFill>
                <a:prstClr val="black"/>
              </a:solidFill>
            </a:endParaRPr>
          </a:p>
          <a:p>
            <a:r>
              <a:rPr lang="de-DE" sz="1400" b="1" u="sng" dirty="0" smtClean="0"/>
              <a:t>Gemeinschaftsunterkunft Dingolfing-Landau,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06.07.2020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Heute (06.07.) erstmalig erhöhte 7-Tage Inzidenz (27)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Reihentestung nachdem vergangene Woche ein Bewohner positiv getestet wurde (LGL Bericht 30.06.)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18 Einwohner infiziert, 16 ohne Symptome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Quarantäneeinrichtung außerhalb des Landkreises, verbliebene 17 Bewohner mit neg. Ergebnis verbleiben in Quarantäne in Einrichtung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314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Bildschirmpräsentation (4:3)</PresentationFormat>
  <Paragraphs>619</Paragraphs>
  <Slides>11</Slides>
  <Notes>8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COVID-19:   Lage National, 06.07.2020  Informationen für den Krisenstab</vt:lpstr>
      <vt:lpstr>PowerPoint-Präsentation</vt:lpstr>
      <vt:lpstr>Vergleich KW26/KW25 pro Bundesland (Stand 30.06.2020)</vt:lpstr>
      <vt:lpstr>PowerPoint-Präsentation</vt:lpstr>
      <vt:lpstr>PowerPoint-Präsentation</vt:lpstr>
      <vt:lpstr>PowerPoint-Präsentation</vt:lpstr>
      <vt:lpstr>Häufigsten Expositionsorte im Ausland (Datenstand 03.07.)</vt:lpstr>
      <vt:lpstr>Fälle mit Angaben Epidemiologie</vt:lpstr>
      <vt:lpstr>Aktuelle Ausbrüche</vt:lpstr>
      <vt:lpstr>Anzahl Labortestungen (Datenstand 30.06.2020)</vt:lpstr>
      <vt:lpstr>Wöchentliche Sterbefallzahlen in Deutschland (Pressemitteilung destatis 05.06.2020)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2134</cp:revision>
  <cp:lastPrinted>2020-06-12T06:06:55Z</cp:lastPrinted>
  <dcterms:created xsi:type="dcterms:W3CDTF">2015-11-02T12:29:13Z</dcterms:created>
  <dcterms:modified xsi:type="dcterms:W3CDTF">2020-07-06T10:24:35Z</dcterms:modified>
</cp:coreProperties>
</file>