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90" r:id="rId3"/>
    <p:sldId id="256" r:id="rId4"/>
    <p:sldId id="298" r:id="rId5"/>
    <p:sldId id="299" r:id="rId6"/>
    <p:sldId id="300" r:id="rId7"/>
    <p:sldId id="30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87" autoAdjust="0"/>
  </p:normalViewPr>
  <p:slideViewPr>
    <p:cSldViewPr>
      <p:cViewPr>
        <p:scale>
          <a:sx n="70" d="100"/>
          <a:sy n="70" d="100"/>
        </p:scale>
        <p:origin x="-11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World_incidence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daily_14dtrend_above70000_ownyaxis_2020-07-07   </a:t>
            </a:r>
            <a:r>
              <a:rPr lang="de-DE" dirty="0" err="1" smtClean="0"/>
              <a:t>png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daily_14dtrend_above7000_ownyaxis_2020-07-07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daily_14dtrend_above7000_ownyaxis_2020-07-07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daily_14dtrend_above7000_ownyaxis_2020-07-07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daily_14dtrend_above7000_ownyaxis_2020-07-07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61255"/>
              </p:ext>
            </p:extLst>
          </p:nvPr>
        </p:nvGraphicFramePr>
        <p:xfrm>
          <a:off x="395536" y="2276872"/>
          <a:ext cx="8352928" cy="3888431"/>
        </p:xfrm>
        <a:graphic>
          <a:graphicData uri="http://schemas.openxmlformats.org/drawingml/2006/table">
            <a:tbl>
              <a:tblPr/>
              <a:tblGrid>
                <a:gridCol w="2232248"/>
                <a:gridCol w="1584176"/>
                <a:gridCol w="2031960"/>
                <a:gridCol w="1290085"/>
                <a:gridCol w="1214459"/>
              </a:tblGrid>
              <a:tr h="73474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Fälle kumulativ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 (7T)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2.938.625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348.073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▲</a:t>
                      </a:r>
                      <a:endParaRPr lang="de-DE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1.623.284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255.089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719.665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152.825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▲</a:t>
                      </a:r>
                      <a:endParaRPr lang="de-DE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196.750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52.486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▲</a:t>
                      </a:r>
                      <a:endParaRPr lang="de-DE" sz="1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687.862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46.706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261.750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41.093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Kasachstan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49.683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27.864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213.716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27.280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▲</a:t>
                      </a:r>
                      <a:endParaRPr lang="de-DE" sz="18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120.281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25.238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234.509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25.172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406336" y="1268760"/>
            <a:ext cx="4196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66092"/>
                </a:solidFill>
              </a:rPr>
              <a:t>11.586.205  </a:t>
            </a:r>
            <a:r>
              <a:rPr lang="en-US" sz="2400" b="1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66092"/>
                </a:solidFill>
                <a:latin typeface="Calibri"/>
              </a:rPr>
              <a:t> </a:t>
            </a:r>
            <a:r>
              <a:rPr lang="en-US" sz="2400" b="1" dirty="0" smtClean="0">
                <a:solidFill>
                  <a:srgbClr val="366092"/>
                </a:solidFill>
              </a:rPr>
              <a:t>537.701 </a:t>
            </a:r>
            <a:r>
              <a:rPr lang="en-US" sz="2400" b="1" dirty="0" err="1" smtClean="0">
                <a:solidFill>
                  <a:srgbClr val="366092"/>
                </a:solidFill>
                <a:latin typeface="Calibri"/>
              </a:rPr>
              <a:t>Verstorbene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 (4,6 %)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59" y="804863"/>
            <a:ext cx="8535005" cy="343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881747" y="6505599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763938"/>
              </p:ext>
            </p:extLst>
          </p:nvPr>
        </p:nvGraphicFramePr>
        <p:xfrm>
          <a:off x="6798279" y="4581128"/>
          <a:ext cx="2016224" cy="762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Armenien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128,78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Montenegro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54,65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Schweden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52,73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707904" y="3954542"/>
            <a:ext cx="5355928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24 Länder mit einer 7-Tages-Inzidenz &gt; 50 Fälle / 100.000 </a:t>
            </a:r>
            <a:r>
              <a:rPr lang="de-DE" sz="1600" b="1" dirty="0" err="1" smtClean="0"/>
              <a:t>Ew</a:t>
            </a:r>
            <a:r>
              <a:rPr lang="de-DE" sz="1600" b="1" dirty="0" smtClean="0"/>
              <a:t>.</a:t>
            </a:r>
            <a:endParaRPr lang="de-DE" sz="16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967626"/>
              </p:ext>
            </p:extLst>
          </p:nvPr>
        </p:nvGraphicFramePr>
        <p:xfrm>
          <a:off x="4539160" y="4592191"/>
          <a:ext cx="1992560" cy="1524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96280"/>
                <a:gridCol w="9962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Bahrain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218,26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Katar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184,99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Oman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174,37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Kasachstan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150,2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Kuwait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121,7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Saudi Arabien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79,61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Israel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79,17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2555776" y="429309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230327" y="424257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4959376" y="424257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395536" y="429309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9226"/>
              </p:ext>
            </p:extLst>
          </p:nvPr>
        </p:nvGraphicFramePr>
        <p:xfrm>
          <a:off x="50304" y="4631650"/>
          <a:ext cx="1857400" cy="1143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65312"/>
                <a:gridCol w="79208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Südafrika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89,63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Äquatorialguinea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78,91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Seychellen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71,62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Cabo Verde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54,19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Westsahara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53,39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237819"/>
              </p:ext>
            </p:extLst>
          </p:nvPr>
        </p:nvGraphicFramePr>
        <p:xfrm>
          <a:off x="2195736" y="4646250"/>
          <a:ext cx="1993900" cy="20593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45791"/>
                <a:gridCol w="74810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 smtClean="0">
                          <a:effectLst/>
                        </a:rPr>
                        <a:t>Inzidenz7T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Panama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154,22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Brasilien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120,87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Chile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119,03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Vereinigte Staaten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105,78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Bolivien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72,82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Peru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71,79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Honduras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59,99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Dominikanische Republik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58,78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Kolumbien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50,14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rki.local\daten\Wissdaten\RKI_nCoV-Lage\2.Themen\2.1.Epidemiologie\ZIG_1\Fallzahlen_ECDC\2020-07-07\Diagramme\daily_14dtrend_above70000_ownyaxis_2020-07-0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45472"/>
            <a:ext cx="8157533" cy="577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Europa - </a:t>
            </a:r>
            <a:r>
              <a:rPr lang="de-DE" sz="2400" dirty="0"/>
              <a:t>Aktuelle </a:t>
            </a:r>
            <a:r>
              <a:rPr lang="de-DE" sz="2400" dirty="0" smtClean="0"/>
              <a:t>Lage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7920880" cy="547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9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300" dirty="0" smtClean="0"/>
              <a:t>Asien - </a:t>
            </a:r>
            <a:r>
              <a:rPr lang="de-DE" sz="2400" dirty="0"/>
              <a:t>Aktuelle </a:t>
            </a:r>
            <a:r>
              <a:rPr lang="de-DE" sz="2400" dirty="0" smtClean="0"/>
              <a:t>Lage</a:t>
            </a:r>
            <a:endParaRPr lang="de-DE" sz="2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028384" cy="554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300" dirty="0" smtClean="0"/>
              <a:t>Afrika - </a:t>
            </a:r>
            <a:r>
              <a:rPr lang="de-DE" sz="2400" dirty="0"/>
              <a:t>Aktuelle </a:t>
            </a:r>
            <a:r>
              <a:rPr lang="de-DE" sz="2400" dirty="0" smtClean="0"/>
              <a:t>Lage</a:t>
            </a:r>
            <a:endParaRPr lang="de-DE" sz="2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54" y="980728"/>
            <a:ext cx="7920880" cy="536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1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/>
              <a:t>Australien </a:t>
            </a:r>
            <a:r>
              <a:rPr lang="de-DE" sz="2300" dirty="0" smtClean="0"/>
              <a:t>- </a:t>
            </a:r>
            <a:r>
              <a:rPr lang="de-DE" sz="2400" dirty="0"/>
              <a:t>Aktuelle </a:t>
            </a:r>
            <a:r>
              <a:rPr lang="de-DE" sz="2400" dirty="0" smtClean="0"/>
              <a:t>Lage</a:t>
            </a:r>
            <a:endParaRPr lang="de-DE" sz="2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07.07.2020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7776864" cy="5264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15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Bildschirmpräsentation (4:3)</PresentationFormat>
  <Paragraphs>146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401</cp:revision>
  <dcterms:created xsi:type="dcterms:W3CDTF">2020-04-16T05:25:18Z</dcterms:created>
  <dcterms:modified xsi:type="dcterms:W3CDTF">2020-07-08T07:48:34Z</dcterms:modified>
</cp:coreProperties>
</file>