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43" r:id="rId2"/>
    <p:sldId id="644" r:id="rId3"/>
    <p:sldId id="64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D0D8E8"/>
    <a:srgbClr val="367BB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8" autoAdjust="0"/>
    <p:restoredTop sz="85510" autoAdjust="0"/>
  </p:normalViewPr>
  <p:slideViewPr>
    <p:cSldViewPr snapToGrid="0" snapToObjects="1">
      <p:cViewPr varScale="1">
        <p:scale>
          <a:sx n="95" d="100"/>
          <a:sy n="95" d="100"/>
        </p:scale>
        <p:origin x="-21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152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Hier sind tatsächlich nur die Fälle mit m. einem</a:t>
            </a:r>
            <a:r>
              <a:rPr lang="de-DE" baseline="0" dirty="0" smtClean="0"/>
              <a:t> ausländischem Expositionsland in die Berechnung eingeflossen. In den Folgefolien </a:t>
            </a:r>
            <a:r>
              <a:rPr lang="de-DE" baseline="0" dirty="0" err="1" smtClean="0"/>
              <a:t>isnd</a:t>
            </a:r>
            <a:r>
              <a:rPr lang="de-DE" baseline="0" dirty="0" smtClean="0"/>
              <a:t> es immer die Nennungen bezogen auf die Fallzahlen. Der Fehler ist minimal. 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78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457199" y="709114"/>
            <a:ext cx="8092593" cy="5302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3" y="481254"/>
            <a:ext cx="7816157" cy="307777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Expositionsort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9" y="1184362"/>
            <a:ext cx="8159263" cy="527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0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6572" y="150085"/>
            <a:ext cx="6667081" cy="677108"/>
          </a:xfrm>
        </p:spPr>
        <p:txBody>
          <a:bodyPr/>
          <a:lstStyle/>
          <a:p>
            <a:r>
              <a:rPr lang="de-DE" dirty="0" smtClean="0"/>
              <a:t>Am häufigsten genannte Expositionsländer, der in den Meldewochen 29-30 übermittelten COVID-19-Fälle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00713"/>
              </p:ext>
            </p:extLst>
          </p:nvPr>
        </p:nvGraphicFramePr>
        <p:xfrm>
          <a:off x="553565" y="1003248"/>
          <a:ext cx="3743361" cy="5182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6543"/>
                <a:gridCol w="1416818"/>
              </a:tblGrid>
              <a:tr h="34323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de-DE" sz="1600" b="1" u="none" strike="noStrike" dirty="0" smtClean="0">
                          <a:effectLst/>
                          <a:latin typeface="+mj-lt"/>
                        </a:rPr>
                        <a:t>Expositionsland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 dirty="0">
                          <a:effectLst/>
                          <a:latin typeface="+mj-lt"/>
                        </a:rPr>
                        <a:t>Nennungen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Deutschland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3287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Kosovo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212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Serbien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88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Türkei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41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75914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Bosnien und Herzegowina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40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Niederlande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Albanien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18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Rumänien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18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Spanien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16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Bulgarien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Philippinen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Mazedonien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13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Kasachstan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Kroatien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Polen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u="none" strike="noStrike">
                          <a:effectLst/>
                          <a:latin typeface="+mj-lt"/>
                        </a:rPr>
                        <a:t>Iran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u="none" strike="noStrike" dirty="0">
                          <a:effectLst/>
                          <a:latin typeface="+mj-lt"/>
                        </a:rPr>
                        <a:t>10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8522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Alle</a:t>
                      </a:r>
                      <a:r>
                        <a:rPr lang="de-DE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Anderen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65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65328" y="5205168"/>
            <a:ext cx="4386106" cy="125278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</a:pPr>
            <a:r>
              <a:rPr lang="de-DE" sz="1600" dirty="0" smtClean="0"/>
              <a:t>Fälle mit Exposition in 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Balkanstaaten bes. häufig in BW, BY, NW, HE und SH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Türkei bes. häufig in NW 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NL bes. häufig in </a:t>
            </a:r>
            <a:r>
              <a:rPr lang="de-DE" sz="1400" dirty="0"/>
              <a:t>Anrainer-BL NW und </a:t>
            </a:r>
            <a:r>
              <a:rPr lang="de-DE" sz="1400" dirty="0" smtClean="0"/>
              <a:t>BW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Rumänien </a:t>
            </a:r>
            <a:r>
              <a:rPr lang="de-DE" sz="1400" dirty="0"/>
              <a:t>und </a:t>
            </a:r>
            <a:r>
              <a:rPr lang="de-DE" sz="1400" dirty="0" smtClean="0"/>
              <a:t>Kasachstan bes. Häufig in BY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Philippinen bes. häufig in MV (Kreuzfahrtschiff)</a:t>
            </a:r>
          </a:p>
          <a:p>
            <a:pPr>
              <a:spcBef>
                <a:spcPts val="200"/>
              </a:spcBef>
            </a:pPr>
            <a:endParaRPr lang="de-DE" sz="1600" dirty="0"/>
          </a:p>
          <a:p>
            <a:pPr>
              <a:spcBef>
                <a:spcPts val="200"/>
              </a:spcBef>
            </a:pPr>
            <a:endParaRPr lang="de-DE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6281" y="240520"/>
            <a:ext cx="6878097" cy="677108"/>
          </a:xfrm>
        </p:spPr>
        <p:txBody>
          <a:bodyPr/>
          <a:lstStyle/>
          <a:p>
            <a:r>
              <a:rPr lang="de-DE" dirty="0" smtClean="0"/>
              <a:t>Häufigste Expositionsländer der in den Meldewochen 29 und 30 übermittelten COVID-19-Fälle nach Bundesland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08.07.2020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" y="1306285"/>
            <a:ext cx="9059169" cy="389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Inhaltsplatzhalter 7"/>
          <p:cNvSpPr txBox="1">
            <a:spLocks/>
          </p:cNvSpPr>
          <p:nvPr/>
        </p:nvSpPr>
        <p:spPr>
          <a:xfrm>
            <a:off x="4559728" y="5530330"/>
            <a:ext cx="4637879" cy="62639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</a:pPr>
            <a:r>
              <a:rPr lang="de-DE" sz="1600" dirty="0" smtClean="0"/>
              <a:t>Anteil Fälle mit Exposition im Ausland bes. hoch in</a:t>
            </a:r>
          </a:p>
          <a:p>
            <a:pPr lvl="1">
              <a:spcBef>
                <a:spcPts val="200"/>
              </a:spcBef>
            </a:pPr>
            <a:r>
              <a:rPr lang="de-DE" sz="1400" dirty="0" smtClean="0"/>
              <a:t>MV, SL und SH </a:t>
            </a:r>
          </a:p>
          <a:p>
            <a:pPr lvl="1">
              <a:spcBef>
                <a:spcPts val="200"/>
              </a:spcBef>
            </a:pPr>
            <a:endParaRPr lang="de-DE" sz="1400" dirty="0" smtClean="0"/>
          </a:p>
          <a:p>
            <a:pPr>
              <a:spcBef>
                <a:spcPts val="200"/>
              </a:spcBef>
            </a:pPr>
            <a:endParaRPr lang="de-DE" sz="1600" dirty="0" smtClean="0"/>
          </a:p>
          <a:p>
            <a:pPr>
              <a:spcBef>
                <a:spcPts val="200"/>
              </a:spcBef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01220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Bildschirmpräsentation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PowerPoint-Präsentation</vt:lpstr>
      <vt:lpstr>Am häufigsten genannte Expositionsländer, der in den Meldewochen 29-30 übermittelten COVID-19-Fälle</vt:lpstr>
      <vt:lpstr>Häufigste Expositionsländer der in den Meldewochen 29 und 30 übermittelten COVID-19-Fälle nach Bundesland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Hellenbrand, Wiebke</cp:lastModifiedBy>
  <cp:revision>2153</cp:revision>
  <cp:lastPrinted>2020-07-08T05:19:00Z</cp:lastPrinted>
  <dcterms:created xsi:type="dcterms:W3CDTF">2015-11-02T12:29:13Z</dcterms:created>
  <dcterms:modified xsi:type="dcterms:W3CDTF">2020-07-26T10:32:11Z</dcterms:modified>
</cp:coreProperties>
</file>