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83" r:id="rId3"/>
    <p:sldId id="285" r:id="rId4"/>
    <p:sldId id="280" r:id="rId5"/>
    <p:sldId id="286" r:id="rId6"/>
    <p:sldId id="287" r:id="rId7"/>
    <p:sldId id="275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251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08.07.2020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- </a:t>
            </a:r>
            <a:r>
              <a:rPr lang="de-DE" dirty="0"/>
              <a:t>bundesweit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8496944" cy="50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36265"/>
            <a:ext cx="8219256" cy="874368"/>
          </a:xfrm>
        </p:spPr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Woche - </a:t>
            </a:r>
            <a:r>
              <a:rPr lang="de-DE" dirty="0"/>
              <a:t>bundesweit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1298"/>
            <a:ext cx="8863721" cy="49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Tag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4" y="1700808"/>
            <a:ext cx="8463011" cy="50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7" y="908720"/>
            <a:ext cx="84681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4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8833384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749845" y="230557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500  11.000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82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7776864" cy="52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positiv getesteter Personen nach Altersgruppe und Kalenderwoche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272808" cy="514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Bildschirmpräsentation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Laborbasierte Surveillance SARS-CoV-2 in ARS </vt:lpstr>
      <vt:lpstr>Anzahl der positiven und negativen Testungen pro Tag - bundesweit</vt:lpstr>
      <vt:lpstr>Anzahl der positiven und negativen Testungen pro Woche - bundesweit</vt:lpstr>
      <vt:lpstr>Anteil der positiven Testungen an allen Testungen über die Zeit pro Tag</vt:lpstr>
      <vt:lpstr>PowerPoint-Präsentation</vt:lpstr>
      <vt:lpstr>PowerPoint-Präsentation</vt:lpstr>
      <vt:lpstr>Anzahl Testungen pro 100.00 Einwohner nach Altersgruppe und Kalenderwoche</vt:lpstr>
      <vt:lpstr>Anteil positiv getesteter Personen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Vygen-Bonnet, Sabine</cp:lastModifiedBy>
  <cp:revision>176</cp:revision>
  <dcterms:created xsi:type="dcterms:W3CDTF">2020-01-21T10:42:53Z</dcterms:created>
  <dcterms:modified xsi:type="dcterms:W3CDTF">2020-07-08T08:04:00Z</dcterms:modified>
</cp:coreProperties>
</file>