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76" r:id="rId2"/>
    <p:sldId id="577" r:id="rId3"/>
    <p:sldId id="587" r:id="rId4"/>
    <p:sldId id="578" r:id="rId5"/>
    <p:sldId id="586" r:id="rId6"/>
    <p:sldId id="579" r:id="rId7"/>
    <p:sldId id="584" r:id="rId8"/>
    <p:sldId id="585" r:id="rId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DD"/>
    <a:srgbClr val="045AA6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5" autoAdjust="0"/>
    <p:restoredTop sz="84436" autoAdjust="0"/>
  </p:normalViewPr>
  <p:slideViewPr>
    <p:cSldViewPr snapToGrid="0" snapToObjects="1">
      <p:cViewPr varScale="1">
        <p:scale>
          <a:sx n="54" d="100"/>
          <a:sy n="54" d="100"/>
        </p:scale>
        <p:origin x="-173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20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20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8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16.06.2020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 smtClean="0"/>
              <a:t>Stand: 16.06.2020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16.06.2020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16.06.2020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13.05.2020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rippeweb.rki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Ergebnisse der </a:t>
            </a:r>
            <a:r>
              <a:rPr lang="de-DE" dirty="0" err="1" smtClean="0"/>
              <a:t>syndromischen</a:t>
            </a:r>
            <a:r>
              <a:rPr lang="de-DE" dirty="0" smtClean="0"/>
              <a:t> und virologischen Surveillance akuter Atemwegserkrankungen</a:t>
            </a:r>
            <a:br>
              <a:rPr lang="de-DE" dirty="0" smtClean="0"/>
            </a:br>
            <a:r>
              <a:rPr lang="de-DE" dirty="0" smtClean="0"/>
              <a:t>in Deutschland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Influenza-Monatsbericht  25.-28. KW 2020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GrippeWeb bis zur 28</a:t>
            </a:r>
            <a:r>
              <a:rPr lang="de-DE" dirty="0" smtClean="0"/>
              <a:t>. KW 2020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Inhaltsplatzhalter 7"/>
          <p:cNvSpPr txBox="1">
            <a:spLocks noGrp="1"/>
          </p:cNvSpPr>
          <p:nvPr>
            <p:ph sz="quarter" idx="13"/>
          </p:nvPr>
        </p:nvSpPr>
        <p:spPr>
          <a:xfrm>
            <a:off x="2771710" y="5469047"/>
            <a:ext cx="310615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1100" dirty="0">
                <a:hlinkClick r:id="rId3"/>
              </a:rPr>
              <a:t>https://grippeweb.rki.de/</a:t>
            </a:r>
            <a:endParaRPr lang="de-DE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6" y="1109687"/>
            <a:ext cx="6193971" cy="503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0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552016"/>
            <a:ext cx="8092592" cy="338554"/>
          </a:xfrm>
        </p:spPr>
        <p:txBody>
          <a:bodyPr/>
          <a:lstStyle/>
          <a:p>
            <a:r>
              <a:rPr lang="de-DE" dirty="0" smtClean="0"/>
              <a:t>GrippeWeb bis zur 28</a:t>
            </a:r>
            <a:r>
              <a:rPr lang="de-DE" dirty="0" smtClean="0"/>
              <a:t>. KW 2020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5" y="1055077"/>
            <a:ext cx="7185273" cy="522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7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Arbeitsgemeinschaft Influenza - ARE-Konsultationen, </a:t>
            </a:r>
            <a:r>
              <a:rPr lang="de-DE" dirty="0" smtClean="0"/>
              <a:t>bis zur 28</a:t>
            </a:r>
            <a:r>
              <a:rPr lang="de-DE" dirty="0" smtClean="0"/>
              <a:t>. KW 2020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14" y="1384928"/>
            <a:ext cx="7493878" cy="48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AGI:  ARE-Konsultationen bis zur 28</a:t>
            </a:r>
            <a:r>
              <a:rPr lang="de-DE" dirty="0" smtClean="0"/>
              <a:t>. KW 2020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210013"/>
            <a:ext cx="8116131" cy="500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258928" y="2799466"/>
            <a:ext cx="962123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900" dirty="0" smtClean="0"/>
              <a:t>Gesamt 2018/19</a:t>
            </a:r>
            <a:endParaRPr lang="en-US" sz="900" dirty="0"/>
          </a:p>
        </p:txBody>
      </p:sp>
      <p:sp>
        <p:nvSpPr>
          <p:cNvPr id="13" name="Textfeld 12"/>
          <p:cNvSpPr txBox="1"/>
          <p:nvPr/>
        </p:nvSpPr>
        <p:spPr>
          <a:xfrm>
            <a:off x="7258928" y="2988094"/>
            <a:ext cx="962123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900" dirty="0" smtClean="0"/>
              <a:t>Gesamt 2019/20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341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Arbeitsgemeinschaft Influenza - ARE-</a:t>
            </a:r>
            <a:r>
              <a:rPr lang="de-DE" dirty="0" err="1" smtClean="0"/>
              <a:t>Positivenraten</a:t>
            </a:r>
            <a:r>
              <a:rPr lang="de-DE" dirty="0" smtClean="0"/>
              <a:t>, 28. KW 2020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48" y="1530849"/>
            <a:ext cx="6806037" cy="420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9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ICOSARI – KW </a:t>
            </a:r>
            <a:r>
              <a:rPr lang="de-DE" dirty="0" smtClean="0"/>
              <a:t>27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14.07.2020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35" y="1869897"/>
            <a:ext cx="7152086" cy="331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0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ICOSARI – KW </a:t>
            </a:r>
            <a:r>
              <a:rPr lang="de-DE" dirty="0" smtClean="0"/>
              <a:t>27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1" y="1767154"/>
            <a:ext cx="7561780" cy="398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8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Bildschirmpräsentation (4:3)</PresentationFormat>
  <Paragraphs>29</Paragraphs>
  <Slides>8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Ergebnisse der syndromischen und virologischen Surveillance akuter Atemwegserkrankungen in Deutschland</vt:lpstr>
      <vt:lpstr>GrippeWeb bis zur 28. KW 2020</vt:lpstr>
      <vt:lpstr>GrippeWeb bis zur 28. KW 2020</vt:lpstr>
      <vt:lpstr>Arbeitsgemeinschaft Influenza - ARE-Konsultationen, bis zur 28. KW 2020</vt:lpstr>
      <vt:lpstr>AGI:  ARE-Konsultationen bis zur 28. KW 2020</vt:lpstr>
      <vt:lpstr>Arbeitsgemeinschaft Influenza - ARE-Positivenraten, 28. KW 2020</vt:lpstr>
      <vt:lpstr>ICOSARI – KW 27</vt:lpstr>
      <vt:lpstr>ICOSARI – KW 27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1647</cp:revision>
  <cp:lastPrinted>2020-05-13T06:04:10Z</cp:lastPrinted>
  <dcterms:created xsi:type="dcterms:W3CDTF">2015-11-02T12:29:13Z</dcterms:created>
  <dcterms:modified xsi:type="dcterms:W3CDTF">2020-07-15T07:39:39Z</dcterms:modified>
</cp:coreProperties>
</file>